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9" r:id="rId1"/>
    <p:sldMasterId id="2147483760" r:id="rId2"/>
    <p:sldMasterId id="2147483761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1" r:id="rId16"/>
    <p:sldId id="273" r:id="rId17"/>
  </p:sldIdLst>
  <p:sldSz cx="12192000" cy="6858000"/>
  <p:notesSz cx="6858000" cy="9144000"/>
  <p:embeddedFontLst>
    <p:embeddedFont>
      <p:font typeface="Open Sans" panose="020B0604020202020204" charset="0"/>
      <p:regular r:id="rId19"/>
      <p:bold r:id="rId20"/>
      <p:italic r:id="rId21"/>
      <p:boldItalic r:id="rId22"/>
    </p:embeddedFont>
    <p:embeddedFont>
      <p:font typeface="Trebuchet MS" panose="020B0603020202020204" pitchFamily="3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Helvetica Neue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374a11a6b86_0_4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2" name="Google Shape;1552;g374a11a6b86_0_4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374a11a6b86_0_4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g374a11a6b86_0_4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374a11a6b86_0_5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0" name="Google Shape;1570;g374a11a6b86_0_5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374a11a6b86_0_4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9" name="Google Shape;1509;g374a11a6b86_0_4249:notes"/>
          <p:cNvSpPr txBox="1">
            <a:spLocks noGrp="1"/>
          </p:cNvSpPr>
          <p:nvPr>
            <p:ph type="body" idx="1"/>
          </p:nvPr>
        </p:nvSpPr>
        <p:spPr>
          <a:xfrm>
            <a:off x="399118" y="4343400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374a11a6b86_0_2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3" name="Google Shape;1613;g374a11a6b86_0_2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374a11a6b86_0_2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674688"/>
            <a:ext cx="5994400" cy="3373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5" name="Google Shape;1475;g374a11a6b86_0_2117:notes"/>
          <p:cNvSpPr txBox="1">
            <a:spLocks noGrp="1"/>
          </p:cNvSpPr>
          <p:nvPr>
            <p:ph type="body" idx="1"/>
          </p:nvPr>
        </p:nvSpPr>
        <p:spPr>
          <a:xfrm>
            <a:off x="670891" y="4272197"/>
            <a:ext cx="5367000" cy="4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374a11a6b86_0_1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2" name="Google Shape;1482;g374a11a6b86_0_1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374a11a6b86_0_3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g374a11a6b86_0_3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374a11a6b86_0_3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0" name="Google Shape;1500;g374a11a6b86_0_3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374a11a6b86_0_4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6" name="Google Shape;1516;g374a11a6b86_0_4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374a11a6b86_0_4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g374a11a6b86_0_4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374a11a6b86_0_4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4" name="Google Shape;1534;g374a11a6b86_0_4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374a11a6b86_0_4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g374a11a6b86_0_4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572000" y="1122363"/>
            <a:ext cx="7010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572000" y="3602038"/>
            <a:ext cx="70104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74828"/>
              </a:buClr>
              <a:buSzPts val="2400"/>
              <a:buFont typeface="Open Sans"/>
              <a:buNone/>
              <a:defRPr sz="2400">
                <a:solidFill>
                  <a:srgbClr val="07482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 - Title Slide A">
  <p:cSld name="A - Title Slide A">
    <p:bg>
      <p:bgPr>
        <a:solidFill>
          <a:srgbClr val="178BD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2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>
            <a:off x="2009968" y="4475157"/>
            <a:ext cx="76980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/>
          </p:nvPr>
        </p:nvSpPr>
        <p:spPr>
          <a:xfrm>
            <a:off x="2009968" y="2573168"/>
            <a:ext cx="51855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ubTitle" idx="2"/>
          </p:nvPr>
        </p:nvSpPr>
        <p:spPr>
          <a:xfrm>
            <a:off x="2009968" y="3889067"/>
            <a:ext cx="76980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3"/>
          </p:nvPr>
        </p:nvSpPr>
        <p:spPr>
          <a:xfrm>
            <a:off x="2009968" y="4740047"/>
            <a:ext cx="76980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0969" y="4623277"/>
            <a:ext cx="2482785" cy="212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2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3461" y="2453377"/>
            <a:ext cx="627199" cy="439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 - Basic 2 Column 1">
  <p:cSld name="2-column"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03"/>
          <p:cNvSpPr txBox="1">
            <a:spLocks noGrp="1"/>
          </p:cNvSpPr>
          <p:nvPr>
            <p:ph type="body" idx="1"/>
          </p:nvPr>
        </p:nvSpPr>
        <p:spPr>
          <a:xfrm>
            <a:off x="479344" y="1081136"/>
            <a:ext cx="110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Arial"/>
              <a:buNone/>
              <a:defRPr sz="230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19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15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16" name="Google Shape;1116;p103"/>
          <p:cNvSpPr txBox="1">
            <a:spLocks noGrp="1"/>
          </p:cNvSpPr>
          <p:nvPr>
            <p:ph type="title"/>
          </p:nvPr>
        </p:nvSpPr>
        <p:spPr>
          <a:xfrm>
            <a:off x="479344" y="139701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17" name="Google Shape;1117;p103"/>
          <p:cNvSpPr txBox="1">
            <a:spLocks noGrp="1"/>
          </p:cNvSpPr>
          <p:nvPr>
            <p:ph type="body" idx="2"/>
          </p:nvPr>
        </p:nvSpPr>
        <p:spPr>
          <a:xfrm>
            <a:off x="479344" y="1688084"/>
            <a:ext cx="53049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5B5B5B"/>
              </a:buClr>
              <a:buSzPts val="2000"/>
              <a:buNone/>
              <a:defRPr sz="2000">
                <a:solidFill>
                  <a:srgbClr val="5B5B5B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18" name="Google Shape;1118;p103"/>
          <p:cNvSpPr txBox="1">
            <a:spLocks noGrp="1"/>
          </p:cNvSpPr>
          <p:nvPr>
            <p:ph type="body" idx="3"/>
          </p:nvPr>
        </p:nvSpPr>
        <p:spPr>
          <a:xfrm>
            <a:off x="6223272" y="1688084"/>
            <a:ext cx="53049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5B5B5B"/>
              </a:buClr>
              <a:buSzPts val="2000"/>
              <a:buNone/>
              <a:defRPr sz="2000">
                <a:solidFill>
                  <a:srgbClr val="5B5B5B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_B">
  <p:cSld name="Title Slide_B">
    <p:bg>
      <p:bgPr>
        <a:solidFill>
          <a:srgbClr val="178BD1"/>
        </a:solidFill>
        <a:effectLst/>
      </p:bgPr>
    </p:bg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104"/>
          <p:cNvPicPr preferRelativeResize="0"/>
          <p:nvPr/>
        </p:nvPicPr>
        <p:blipFill rotWithShape="1">
          <a:blip r:embed="rId2">
            <a:alphaModFix/>
          </a:blip>
          <a:srcRect l="7507" t="33543" r="6882" b="28051"/>
          <a:stretch/>
        </p:blipFill>
        <p:spPr>
          <a:xfrm>
            <a:off x="951109" y="1287557"/>
            <a:ext cx="10643778" cy="17686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21" name="Google Shape;1121;p104"/>
          <p:cNvSpPr/>
          <p:nvPr/>
        </p:nvSpPr>
        <p:spPr>
          <a:xfrm>
            <a:off x="-1" y="-20225"/>
            <a:ext cx="12192000" cy="2411700"/>
          </a:xfrm>
          <a:prstGeom prst="rect">
            <a:avLst/>
          </a:prstGeom>
          <a:gradFill>
            <a:gsLst>
              <a:gs pos="0">
                <a:srgbClr val="309FFF"/>
              </a:gs>
              <a:gs pos="100000">
                <a:srgbClr val="68E2B3"/>
              </a:gs>
            </a:gsLst>
            <a:lin ang="5400012" scaled="0"/>
          </a:gra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2" name="Google Shape;1122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7935" y="-24069"/>
            <a:ext cx="5257218" cy="5257218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104"/>
          <p:cNvSpPr/>
          <p:nvPr/>
        </p:nvSpPr>
        <p:spPr>
          <a:xfrm>
            <a:off x="9766964" y="1725989"/>
            <a:ext cx="2024730" cy="51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94" y="6506"/>
                </a:moveTo>
                <a:lnTo>
                  <a:pt x="12156" y="0"/>
                </a:lnTo>
                <a:lnTo>
                  <a:pt x="21600" y="8067"/>
                </a:lnTo>
                <a:lnTo>
                  <a:pt x="15907" y="21600"/>
                </a:lnTo>
                <a:lnTo>
                  <a:pt x="0" y="20646"/>
                </a:lnTo>
                <a:lnTo>
                  <a:pt x="2094" y="6506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60">
                <a:srgbClr val="18A0F0"/>
              </a:gs>
              <a:gs pos="100000">
                <a:srgbClr val="309F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104"/>
          <p:cNvSpPr/>
          <p:nvPr/>
        </p:nvSpPr>
        <p:spPr>
          <a:xfrm>
            <a:off x="0" y="915000"/>
            <a:ext cx="6316994" cy="1409942"/>
          </a:xfrm>
          <a:custGeom>
            <a:avLst/>
            <a:gdLst/>
            <a:ahLst/>
            <a:cxnLst/>
            <a:rect l="l" t="t" r="r" b="b"/>
            <a:pathLst>
              <a:path w="6316994" h="1409942" extrusionOk="0">
                <a:moveTo>
                  <a:pt x="3027276" y="0"/>
                </a:moveTo>
                <a:lnTo>
                  <a:pt x="3494644" y="447918"/>
                </a:lnTo>
                <a:lnTo>
                  <a:pt x="4631312" y="598769"/>
                </a:lnTo>
                <a:lnTo>
                  <a:pt x="4787885" y="840613"/>
                </a:lnTo>
                <a:lnTo>
                  <a:pt x="5064744" y="819137"/>
                </a:lnTo>
                <a:lnTo>
                  <a:pt x="5226694" y="909478"/>
                </a:lnTo>
                <a:lnTo>
                  <a:pt x="6316994" y="1409942"/>
                </a:lnTo>
                <a:lnTo>
                  <a:pt x="5501537" y="1359941"/>
                </a:lnTo>
                <a:lnTo>
                  <a:pt x="0" y="1366296"/>
                </a:lnTo>
                <a:lnTo>
                  <a:pt x="0" y="227574"/>
                </a:lnTo>
                <a:lnTo>
                  <a:pt x="1431640" y="372786"/>
                </a:lnTo>
                <a:lnTo>
                  <a:pt x="2080445" y="236296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60">
                <a:srgbClr val="18A0F0"/>
              </a:gs>
              <a:gs pos="100000">
                <a:srgbClr val="309F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104"/>
          <p:cNvSpPr/>
          <p:nvPr/>
        </p:nvSpPr>
        <p:spPr>
          <a:xfrm flipH="1">
            <a:off x="1297461" y="1035509"/>
            <a:ext cx="1624590" cy="10370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49" y="4700"/>
                </a:moveTo>
                <a:lnTo>
                  <a:pt x="0" y="0"/>
                </a:lnTo>
                <a:lnTo>
                  <a:pt x="17327" y="21600"/>
                </a:lnTo>
                <a:lnTo>
                  <a:pt x="21600" y="16877"/>
                </a:lnTo>
                <a:lnTo>
                  <a:pt x="7149" y="4700"/>
                </a:lnTo>
                <a:close/>
              </a:path>
            </a:pathLst>
          </a:custGeom>
          <a:solidFill>
            <a:srgbClr val="64CCC9">
              <a:alpha val="407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104"/>
          <p:cNvSpPr/>
          <p:nvPr/>
        </p:nvSpPr>
        <p:spPr>
          <a:xfrm flipH="1">
            <a:off x="2909161" y="1367809"/>
            <a:ext cx="647514" cy="1992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4" y="0"/>
                </a:moveTo>
                <a:lnTo>
                  <a:pt x="0" y="1017"/>
                </a:lnTo>
                <a:lnTo>
                  <a:pt x="13466" y="21600"/>
                </a:lnTo>
                <a:lnTo>
                  <a:pt x="21600" y="14060"/>
                </a:lnTo>
                <a:lnTo>
                  <a:pt x="1834" y="0"/>
                </a:lnTo>
                <a:close/>
              </a:path>
            </a:pathLst>
          </a:custGeom>
          <a:solidFill>
            <a:srgbClr val="64CCC9">
              <a:alpha val="407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104"/>
          <p:cNvSpPr/>
          <p:nvPr/>
        </p:nvSpPr>
        <p:spPr>
          <a:xfrm flipH="1">
            <a:off x="3232826" y="1464073"/>
            <a:ext cx="1172826" cy="1963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806" y="0"/>
                </a:moveTo>
                <a:lnTo>
                  <a:pt x="0" y="8417"/>
                </a:lnTo>
                <a:lnTo>
                  <a:pt x="17109" y="21600"/>
                </a:lnTo>
                <a:lnTo>
                  <a:pt x="21600" y="13953"/>
                </a:lnTo>
                <a:lnTo>
                  <a:pt x="8806" y="0"/>
                </a:lnTo>
                <a:close/>
              </a:path>
            </a:pathLst>
          </a:custGeom>
          <a:solidFill>
            <a:srgbClr val="64CCC9">
              <a:alpha val="407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104"/>
          <p:cNvSpPr/>
          <p:nvPr/>
        </p:nvSpPr>
        <p:spPr>
          <a:xfrm>
            <a:off x="3" y="2389896"/>
            <a:ext cx="12192000" cy="4467900"/>
          </a:xfrm>
          <a:prstGeom prst="rect">
            <a:avLst/>
          </a:prstGeom>
          <a:gradFill>
            <a:gsLst>
              <a:gs pos="0">
                <a:srgbClr val="B2CCA1"/>
              </a:gs>
              <a:gs pos="100000">
                <a:srgbClr val="E3E9CD"/>
              </a:gs>
            </a:gsLst>
            <a:lin ang="5400012" scaled="0"/>
          </a:gradFill>
          <a:ln>
            <a:noFill/>
          </a:ln>
        </p:spPr>
        <p:txBody>
          <a:bodyPr spcFirstLastPara="1" wrap="square" lIns="22875" tIns="45700" rIns="228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104"/>
          <p:cNvSpPr/>
          <p:nvPr/>
        </p:nvSpPr>
        <p:spPr>
          <a:xfrm>
            <a:off x="8128645" y="1455107"/>
            <a:ext cx="2490264" cy="1083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" y="9769"/>
                </a:moveTo>
                <a:lnTo>
                  <a:pt x="10477" y="4740"/>
                </a:lnTo>
                <a:lnTo>
                  <a:pt x="17926" y="6827"/>
                </a:lnTo>
                <a:lnTo>
                  <a:pt x="21600" y="0"/>
                </a:lnTo>
                <a:lnTo>
                  <a:pt x="14478" y="21600"/>
                </a:lnTo>
                <a:lnTo>
                  <a:pt x="0" y="10099"/>
                </a:lnTo>
                <a:lnTo>
                  <a:pt x="126" y="9769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60">
                <a:srgbClr val="18A0F0"/>
              </a:gs>
              <a:gs pos="100000">
                <a:srgbClr val="309F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104"/>
          <p:cNvSpPr/>
          <p:nvPr/>
        </p:nvSpPr>
        <p:spPr>
          <a:xfrm>
            <a:off x="8296696" y="1693763"/>
            <a:ext cx="1214136" cy="462324"/>
          </a:xfrm>
          <a:custGeom>
            <a:avLst/>
            <a:gdLst/>
            <a:ahLst/>
            <a:cxnLst/>
            <a:rect l="l" t="t" r="r" b="b"/>
            <a:pathLst>
              <a:path w="21600" h="21089" extrusionOk="0">
                <a:moveTo>
                  <a:pt x="17888" y="37"/>
                </a:moveTo>
                <a:cubicBezTo>
                  <a:pt x="17767" y="-511"/>
                  <a:pt x="21600" y="5202"/>
                  <a:pt x="21600" y="5202"/>
                </a:cubicBezTo>
                <a:cubicBezTo>
                  <a:pt x="7940" y="21089"/>
                  <a:pt x="7940" y="21089"/>
                  <a:pt x="7940" y="21089"/>
                </a:cubicBezTo>
                <a:cubicBezTo>
                  <a:pt x="0" y="18350"/>
                  <a:pt x="0" y="18350"/>
                  <a:pt x="0" y="18350"/>
                </a:cubicBezTo>
                <a:cubicBezTo>
                  <a:pt x="9096" y="8567"/>
                  <a:pt x="9096" y="8567"/>
                  <a:pt x="9096" y="8567"/>
                </a:cubicBezTo>
                <a:cubicBezTo>
                  <a:pt x="10617" y="10211"/>
                  <a:pt x="10617" y="10211"/>
                  <a:pt x="10617" y="10211"/>
                </a:cubicBezTo>
                <a:lnTo>
                  <a:pt x="17888" y="37"/>
                </a:lnTo>
                <a:close/>
              </a:path>
            </a:pathLst>
          </a:custGeom>
          <a:solidFill>
            <a:srgbClr val="3BB3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104"/>
          <p:cNvSpPr/>
          <p:nvPr/>
        </p:nvSpPr>
        <p:spPr>
          <a:xfrm>
            <a:off x="9996363" y="1457176"/>
            <a:ext cx="1431270" cy="4673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33" y="0"/>
                </a:moveTo>
                <a:lnTo>
                  <a:pt x="17449" y="10227"/>
                </a:lnTo>
                <a:lnTo>
                  <a:pt x="21600" y="12998"/>
                </a:lnTo>
                <a:lnTo>
                  <a:pt x="16231" y="18350"/>
                </a:lnTo>
                <a:lnTo>
                  <a:pt x="0" y="21600"/>
                </a:lnTo>
                <a:lnTo>
                  <a:pt x="7273" y="7359"/>
                </a:lnTo>
                <a:lnTo>
                  <a:pt x="9333" y="0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60">
                <a:srgbClr val="18A0F0"/>
              </a:gs>
              <a:gs pos="100000">
                <a:srgbClr val="309F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104"/>
          <p:cNvSpPr/>
          <p:nvPr/>
        </p:nvSpPr>
        <p:spPr>
          <a:xfrm>
            <a:off x="9150351" y="1465512"/>
            <a:ext cx="1675566" cy="1005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878" y="0"/>
                </a:moveTo>
                <a:lnTo>
                  <a:pt x="13281" y="7112"/>
                </a:lnTo>
                <a:lnTo>
                  <a:pt x="10989" y="7734"/>
                </a:lnTo>
                <a:lnTo>
                  <a:pt x="6366" y="8286"/>
                </a:lnTo>
                <a:lnTo>
                  <a:pt x="0" y="16074"/>
                </a:lnTo>
                <a:lnTo>
                  <a:pt x="10524" y="21600"/>
                </a:lnTo>
                <a:cubicBezTo>
                  <a:pt x="10524" y="21600"/>
                  <a:pt x="10525" y="21600"/>
                  <a:pt x="11736" y="20665"/>
                </a:cubicBezTo>
                <a:cubicBezTo>
                  <a:pt x="12948" y="19731"/>
                  <a:pt x="15371" y="17861"/>
                  <a:pt x="20214" y="14121"/>
                </a:cubicBezTo>
                <a:cubicBezTo>
                  <a:pt x="20214" y="14121"/>
                  <a:pt x="20213" y="14119"/>
                  <a:pt x="18734" y="14302"/>
                </a:cubicBezTo>
                <a:cubicBezTo>
                  <a:pt x="17255" y="14484"/>
                  <a:pt x="14298" y="14851"/>
                  <a:pt x="8385" y="15588"/>
                </a:cubicBezTo>
                <a:cubicBezTo>
                  <a:pt x="8385" y="15588"/>
                  <a:pt x="10681" y="13904"/>
                  <a:pt x="12997" y="12213"/>
                </a:cubicBezTo>
                <a:cubicBezTo>
                  <a:pt x="15313" y="10523"/>
                  <a:pt x="17648" y="8826"/>
                  <a:pt x="17727" y="8800"/>
                </a:cubicBezTo>
                <a:lnTo>
                  <a:pt x="17758" y="8800"/>
                </a:lnTo>
                <a:lnTo>
                  <a:pt x="21600" y="5330"/>
                </a:lnTo>
                <a:lnTo>
                  <a:pt x="18878" y="0"/>
                </a:lnTo>
                <a:close/>
              </a:path>
            </a:pathLst>
          </a:custGeom>
          <a:solidFill>
            <a:srgbClr val="3BB3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04"/>
          <p:cNvSpPr/>
          <p:nvPr/>
        </p:nvSpPr>
        <p:spPr>
          <a:xfrm>
            <a:off x="10819947" y="1713992"/>
            <a:ext cx="1371696" cy="911207"/>
          </a:xfrm>
          <a:custGeom>
            <a:avLst/>
            <a:gdLst/>
            <a:ahLst/>
            <a:cxnLst/>
            <a:rect l="l" t="t" r="r" b="b"/>
            <a:pathLst>
              <a:path w="1371696" h="911207" extrusionOk="0">
                <a:moveTo>
                  <a:pt x="0" y="0"/>
                </a:moveTo>
                <a:lnTo>
                  <a:pt x="607545" y="24390"/>
                </a:lnTo>
                <a:lnTo>
                  <a:pt x="855705" y="113313"/>
                </a:lnTo>
                <a:lnTo>
                  <a:pt x="1371696" y="253725"/>
                </a:lnTo>
                <a:lnTo>
                  <a:pt x="1371696" y="911207"/>
                </a:lnTo>
                <a:lnTo>
                  <a:pt x="72462" y="599271"/>
                </a:lnTo>
                <a:lnTo>
                  <a:pt x="847399" y="216706"/>
                </a:lnTo>
                <a:close/>
              </a:path>
            </a:pathLst>
          </a:custGeom>
          <a:solidFill>
            <a:srgbClr val="3BB3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04"/>
          <p:cNvSpPr/>
          <p:nvPr/>
        </p:nvSpPr>
        <p:spPr>
          <a:xfrm>
            <a:off x="9712393" y="2095591"/>
            <a:ext cx="1044306" cy="446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39" y="12390"/>
                </a:moveTo>
                <a:lnTo>
                  <a:pt x="17754" y="6615"/>
                </a:lnTo>
                <a:lnTo>
                  <a:pt x="21600" y="0"/>
                </a:lnTo>
                <a:lnTo>
                  <a:pt x="9913" y="6001"/>
                </a:lnTo>
                <a:lnTo>
                  <a:pt x="0" y="15987"/>
                </a:lnTo>
                <a:lnTo>
                  <a:pt x="12106" y="21600"/>
                </a:lnTo>
                <a:lnTo>
                  <a:pt x="19439" y="12390"/>
                </a:lnTo>
                <a:close/>
              </a:path>
            </a:pathLst>
          </a:custGeom>
          <a:solidFill>
            <a:srgbClr val="3BB3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04"/>
          <p:cNvSpPr/>
          <p:nvPr/>
        </p:nvSpPr>
        <p:spPr>
          <a:xfrm>
            <a:off x="9546299" y="2114883"/>
            <a:ext cx="2645012" cy="678762"/>
          </a:xfrm>
          <a:custGeom>
            <a:avLst/>
            <a:gdLst/>
            <a:ahLst/>
            <a:cxnLst/>
            <a:rect l="l" t="t" r="r" b="b"/>
            <a:pathLst>
              <a:path w="2645012" h="678762" extrusionOk="0">
                <a:moveTo>
                  <a:pt x="1185347" y="0"/>
                </a:moveTo>
                <a:lnTo>
                  <a:pt x="2645012" y="447171"/>
                </a:lnTo>
                <a:lnTo>
                  <a:pt x="2645012" y="678269"/>
                </a:lnTo>
                <a:lnTo>
                  <a:pt x="1141690" y="633953"/>
                </a:lnTo>
                <a:lnTo>
                  <a:pt x="0" y="678762"/>
                </a:lnTo>
                <a:lnTo>
                  <a:pt x="545795" y="241190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60">
                <a:srgbClr val="18A0F0"/>
              </a:gs>
              <a:gs pos="100000">
                <a:srgbClr val="309F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104"/>
          <p:cNvSpPr/>
          <p:nvPr/>
        </p:nvSpPr>
        <p:spPr>
          <a:xfrm>
            <a:off x="951113" y="1287557"/>
            <a:ext cx="10643778" cy="17686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gradFill>
            <a:gsLst>
              <a:gs pos="0">
                <a:srgbClr val="83BF00"/>
              </a:gs>
              <a:gs pos="100000">
                <a:srgbClr val="83BF0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104"/>
          <p:cNvSpPr/>
          <p:nvPr/>
        </p:nvSpPr>
        <p:spPr>
          <a:xfrm>
            <a:off x="1518464" y="1703292"/>
            <a:ext cx="1656234" cy="4629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583" y="9656"/>
                </a:moveTo>
                <a:lnTo>
                  <a:pt x="18510" y="6684"/>
                </a:lnTo>
                <a:lnTo>
                  <a:pt x="21600" y="58"/>
                </a:lnTo>
                <a:lnTo>
                  <a:pt x="11028" y="0"/>
                </a:lnTo>
                <a:lnTo>
                  <a:pt x="0" y="13830"/>
                </a:lnTo>
                <a:lnTo>
                  <a:pt x="1904" y="21600"/>
                </a:lnTo>
                <a:lnTo>
                  <a:pt x="14583" y="9656"/>
                </a:lnTo>
                <a:close/>
              </a:path>
            </a:pathLst>
          </a:custGeom>
          <a:solidFill>
            <a:srgbClr val="9CD03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104"/>
          <p:cNvSpPr/>
          <p:nvPr/>
        </p:nvSpPr>
        <p:spPr>
          <a:xfrm>
            <a:off x="2464363" y="1289551"/>
            <a:ext cx="3044898" cy="13355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83" y="20154"/>
                </a:moveTo>
                <a:lnTo>
                  <a:pt x="12599" y="21600"/>
                </a:lnTo>
                <a:lnTo>
                  <a:pt x="21600" y="8179"/>
                </a:lnTo>
                <a:lnTo>
                  <a:pt x="18188" y="9077"/>
                </a:lnTo>
                <a:lnTo>
                  <a:pt x="14795" y="0"/>
                </a:lnTo>
                <a:lnTo>
                  <a:pt x="0" y="17663"/>
                </a:lnTo>
                <a:lnTo>
                  <a:pt x="7783" y="20154"/>
                </a:lnTo>
                <a:close/>
              </a:path>
            </a:pathLst>
          </a:custGeom>
          <a:solidFill>
            <a:srgbClr val="9CD03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104"/>
          <p:cNvSpPr/>
          <p:nvPr/>
        </p:nvSpPr>
        <p:spPr>
          <a:xfrm>
            <a:off x="0" y="1461499"/>
            <a:ext cx="4132672" cy="1644063"/>
          </a:xfrm>
          <a:custGeom>
            <a:avLst/>
            <a:gdLst/>
            <a:ahLst/>
            <a:cxnLst/>
            <a:rect l="l" t="t" r="r" b="b"/>
            <a:pathLst>
              <a:path w="4132672" h="1644063" extrusionOk="0">
                <a:moveTo>
                  <a:pt x="1052067" y="0"/>
                </a:moveTo>
                <a:lnTo>
                  <a:pt x="1311503" y="231463"/>
                </a:lnTo>
                <a:lnTo>
                  <a:pt x="1968728" y="873865"/>
                </a:lnTo>
                <a:lnTo>
                  <a:pt x="2759809" y="887870"/>
                </a:lnTo>
                <a:lnTo>
                  <a:pt x="3812237" y="1136943"/>
                </a:lnTo>
                <a:lnTo>
                  <a:pt x="4132672" y="1521367"/>
                </a:lnTo>
                <a:lnTo>
                  <a:pt x="3881276" y="1644063"/>
                </a:lnTo>
                <a:lnTo>
                  <a:pt x="2883497" y="1510635"/>
                </a:lnTo>
                <a:lnTo>
                  <a:pt x="2404118" y="1522585"/>
                </a:lnTo>
                <a:lnTo>
                  <a:pt x="1857574" y="1389918"/>
                </a:lnTo>
                <a:lnTo>
                  <a:pt x="1843857" y="1394866"/>
                </a:lnTo>
                <a:lnTo>
                  <a:pt x="0" y="1365833"/>
                </a:lnTo>
                <a:lnTo>
                  <a:pt x="0" y="562156"/>
                </a:lnTo>
                <a:lnTo>
                  <a:pt x="1052067" y="0"/>
                </a:lnTo>
                <a:close/>
              </a:path>
            </a:pathLst>
          </a:custGeom>
          <a:solidFill>
            <a:srgbClr val="00B2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104"/>
          <p:cNvSpPr/>
          <p:nvPr/>
        </p:nvSpPr>
        <p:spPr>
          <a:xfrm>
            <a:off x="0" y="2043377"/>
            <a:ext cx="1669364" cy="566786"/>
          </a:xfrm>
          <a:custGeom>
            <a:avLst/>
            <a:gdLst/>
            <a:ahLst/>
            <a:cxnLst/>
            <a:rect l="l" t="t" r="r" b="b"/>
            <a:pathLst>
              <a:path w="1669364" h="566786" extrusionOk="0">
                <a:moveTo>
                  <a:pt x="1407490" y="0"/>
                </a:moveTo>
                <a:lnTo>
                  <a:pt x="1669364" y="104213"/>
                </a:lnTo>
                <a:lnTo>
                  <a:pt x="0" y="566786"/>
                </a:lnTo>
                <a:lnTo>
                  <a:pt x="0" y="141339"/>
                </a:lnTo>
                <a:close/>
              </a:path>
            </a:pathLst>
          </a:custGeom>
          <a:solidFill>
            <a:srgbClr val="64C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104"/>
          <p:cNvSpPr/>
          <p:nvPr/>
        </p:nvSpPr>
        <p:spPr>
          <a:xfrm>
            <a:off x="5096311" y="1794225"/>
            <a:ext cx="5208894" cy="1276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5195"/>
                </a:moveTo>
                <a:lnTo>
                  <a:pt x="5579" y="17216"/>
                </a:lnTo>
                <a:lnTo>
                  <a:pt x="9407" y="16755"/>
                </a:lnTo>
                <a:lnTo>
                  <a:pt x="21600" y="21600"/>
                </a:lnTo>
                <a:lnTo>
                  <a:pt x="20578" y="15005"/>
                </a:lnTo>
                <a:lnTo>
                  <a:pt x="17155" y="10701"/>
                </a:lnTo>
                <a:lnTo>
                  <a:pt x="17209" y="7436"/>
                </a:lnTo>
                <a:lnTo>
                  <a:pt x="14435" y="7066"/>
                </a:lnTo>
                <a:lnTo>
                  <a:pt x="10565" y="13041"/>
                </a:lnTo>
                <a:lnTo>
                  <a:pt x="12775" y="3174"/>
                </a:lnTo>
                <a:lnTo>
                  <a:pt x="11596" y="0"/>
                </a:lnTo>
                <a:lnTo>
                  <a:pt x="9120" y="5076"/>
                </a:lnTo>
                <a:lnTo>
                  <a:pt x="7866" y="1332"/>
                </a:lnTo>
                <a:lnTo>
                  <a:pt x="0" y="15195"/>
                </a:lnTo>
                <a:close/>
              </a:path>
            </a:pathLst>
          </a:custGeom>
          <a:solidFill>
            <a:srgbClr val="9CD03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104"/>
          <p:cNvSpPr/>
          <p:nvPr/>
        </p:nvSpPr>
        <p:spPr>
          <a:xfrm>
            <a:off x="1592725" y="2338131"/>
            <a:ext cx="1208304" cy="519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779" y="21375"/>
                </a:moveTo>
                <a:lnTo>
                  <a:pt x="21600" y="9851"/>
                </a:lnTo>
                <a:lnTo>
                  <a:pt x="20807" y="335"/>
                </a:lnTo>
                <a:lnTo>
                  <a:pt x="6886" y="0"/>
                </a:lnTo>
                <a:lnTo>
                  <a:pt x="6428" y="6587"/>
                </a:lnTo>
                <a:lnTo>
                  <a:pt x="0" y="21600"/>
                </a:lnTo>
                <a:lnTo>
                  <a:pt x="4779" y="21375"/>
                </a:lnTo>
                <a:close/>
              </a:path>
            </a:pathLst>
          </a:custGeom>
          <a:solidFill>
            <a:srgbClr val="64CCC9">
              <a:alpha val="5922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104"/>
          <p:cNvSpPr/>
          <p:nvPr/>
        </p:nvSpPr>
        <p:spPr>
          <a:xfrm>
            <a:off x="2886513" y="2756244"/>
            <a:ext cx="1016118" cy="3483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50" y="21600"/>
                </a:moveTo>
                <a:lnTo>
                  <a:pt x="21600" y="11132"/>
                </a:lnTo>
                <a:lnTo>
                  <a:pt x="3372" y="0"/>
                </a:lnTo>
                <a:lnTo>
                  <a:pt x="0" y="13883"/>
                </a:lnTo>
                <a:lnTo>
                  <a:pt x="21150" y="21600"/>
                </a:lnTo>
                <a:close/>
              </a:path>
            </a:pathLst>
          </a:custGeom>
          <a:solidFill>
            <a:srgbClr val="64CCC9">
              <a:alpha val="5922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104"/>
          <p:cNvSpPr/>
          <p:nvPr/>
        </p:nvSpPr>
        <p:spPr>
          <a:xfrm>
            <a:off x="4976799" y="1780725"/>
            <a:ext cx="603342" cy="708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91" y="19118"/>
                </a:moveTo>
                <a:lnTo>
                  <a:pt x="21600" y="7412"/>
                </a:lnTo>
                <a:lnTo>
                  <a:pt x="16796" y="0"/>
                </a:lnTo>
                <a:lnTo>
                  <a:pt x="0" y="21600"/>
                </a:lnTo>
                <a:lnTo>
                  <a:pt x="9891" y="19118"/>
                </a:lnTo>
                <a:close/>
              </a:path>
            </a:pathLst>
          </a:custGeom>
          <a:solidFill>
            <a:srgbClr val="9CD03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104"/>
          <p:cNvSpPr/>
          <p:nvPr/>
        </p:nvSpPr>
        <p:spPr>
          <a:xfrm>
            <a:off x="2410412" y="2628643"/>
            <a:ext cx="496368" cy="366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08" y="20192"/>
                </a:moveTo>
                <a:lnTo>
                  <a:pt x="21600" y="7321"/>
                </a:lnTo>
                <a:lnTo>
                  <a:pt x="17559" y="0"/>
                </a:lnTo>
                <a:lnTo>
                  <a:pt x="0" y="21600"/>
                </a:lnTo>
                <a:lnTo>
                  <a:pt x="19808" y="20192"/>
                </a:lnTo>
                <a:close/>
              </a:path>
            </a:pathLst>
          </a:custGeom>
          <a:solidFill>
            <a:srgbClr val="64CCC9">
              <a:alpha val="5922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6" name="Google Shape;1146;p104"/>
          <p:cNvPicPr preferRelativeResize="0"/>
          <p:nvPr/>
        </p:nvPicPr>
        <p:blipFill rotWithShape="1">
          <a:blip r:embed="rId4">
            <a:alphaModFix amt="37000"/>
          </a:blip>
          <a:srcRect/>
          <a:stretch/>
        </p:blipFill>
        <p:spPr>
          <a:xfrm>
            <a:off x="4841840" y="5804551"/>
            <a:ext cx="735376" cy="1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104"/>
          <p:cNvPicPr preferRelativeResize="0"/>
          <p:nvPr/>
        </p:nvPicPr>
        <p:blipFill rotWithShape="1">
          <a:blip r:embed="rId4">
            <a:alphaModFix amt="37000"/>
          </a:blip>
          <a:srcRect/>
          <a:stretch/>
        </p:blipFill>
        <p:spPr>
          <a:xfrm>
            <a:off x="7543403" y="5804551"/>
            <a:ext cx="735376" cy="1449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8" name="Google Shape;1148;p104"/>
          <p:cNvGrpSpPr/>
          <p:nvPr/>
        </p:nvGrpSpPr>
        <p:grpSpPr>
          <a:xfrm flipH="1">
            <a:off x="2662665" y="1608780"/>
            <a:ext cx="165780" cy="183360"/>
            <a:chOff x="-1" y="-1"/>
            <a:chExt cx="331560" cy="366794"/>
          </a:xfrm>
        </p:grpSpPr>
        <p:sp>
          <p:nvSpPr>
            <p:cNvPr id="1149" name="Google Shape;1149;p104"/>
            <p:cNvSpPr/>
            <p:nvPr/>
          </p:nvSpPr>
          <p:spPr>
            <a:xfrm>
              <a:off x="142412" y="290293"/>
              <a:ext cx="43800" cy="76500"/>
            </a:xfrm>
            <a:prstGeom prst="rect">
              <a:avLst/>
            </a:prstGeom>
            <a:solidFill>
              <a:srgbClr val="5D3E16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04"/>
            <p:cNvSpPr/>
            <p:nvPr/>
          </p:nvSpPr>
          <p:spPr>
            <a:xfrm>
              <a:off x="-1" y="-1"/>
              <a:ext cx="331560" cy="3169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04"/>
            <p:cNvSpPr/>
            <p:nvPr/>
          </p:nvSpPr>
          <p:spPr>
            <a:xfrm>
              <a:off x="162691" y="-1"/>
              <a:ext cx="168858" cy="3169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04"/>
            <p:cNvSpPr/>
            <p:nvPr/>
          </p:nvSpPr>
          <p:spPr>
            <a:xfrm>
              <a:off x="139222" y="-1"/>
              <a:ext cx="46926" cy="451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04"/>
            <p:cNvSpPr/>
            <p:nvPr/>
          </p:nvSpPr>
          <p:spPr>
            <a:xfrm>
              <a:off x="162691" y="-1"/>
              <a:ext cx="23490" cy="451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04"/>
            <p:cNvSpPr/>
            <p:nvPr/>
          </p:nvSpPr>
          <p:spPr>
            <a:xfrm>
              <a:off x="162691" y="-1"/>
              <a:ext cx="23490" cy="451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55" name="Google Shape;1155;p1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1628548" y="3278288"/>
            <a:ext cx="123987" cy="166871"/>
          </a:xfrm>
          <a:prstGeom prst="rect">
            <a:avLst/>
          </a:prstGeom>
          <a:noFill/>
          <a:ln>
            <a:noFill/>
          </a:ln>
          <a:effectLst>
            <a:outerShdw blurRad="948267" rotWithShape="0">
              <a:srgbClr val="000000">
                <a:alpha val="74120"/>
              </a:srgbClr>
            </a:outerShdw>
          </a:effectLst>
        </p:spPr>
      </p:pic>
      <p:grpSp>
        <p:nvGrpSpPr>
          <p:cNvPr id="1156" name="Google Shape;1156;p104"/>
          <p:cNvGrpSpPr/>
          <p:nvPr/>
        </p:nvGrpSpPr>
        <p:grpSpPr>
          <a:xfrm>
            <a:off x="3387335" y="1446087"/>
            <a:ext cx="6359422" cy="4446467"/>
            <a:chOff x="-1201835" y="5330"/>
            <a:chExt cx="12718844" cy="8894713"/>
          </a:xfrm>
        </p:grpSpPr>
        <p:sp>
          <p:nvSpPr>
            <p:cNvPr id="1157" name="Google Shape;1157;p104"/>
            <p:cNvSpPr/>
            <p:nvPr/>
          </p:nvSpPr>
          <p:spPr>
            <a:xfrm>
              <a:off x="7530654" y="7172186"/>
              <a:ext cx="729594" cy="16678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4A3116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04"/>
            <p:cNvSpPr/>
            <p:nvPr/>
          </p:nvSpPr>
          <p:spPr>
            <a:xfrm>
              <a:off x="2076631" y="7202844"/>
              <a:ext cx="747738" cy="16372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9" y="0"/>
                  </a:moveTo>
                  <a:lnTo>
                    <a:pt x="0" y="887"/>
                  </a:lnTo>
                  <a:lnTo>
                    <a:pt x="525" y="1379"/>
                  </a:lnTo>
                  <a:lnTo>
                    <a:pt x="52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21589" y="0"/>
                    <a:pt x="21589" y="0"/>
                  </a:cubicBezTo>
                  <a:close/>
                </a:path>
              </a:pathLst>
            </a:custGeom>
            <a:solidFill>
              <a:srgbClr val="4A3116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04"/>
            <p:cNvSpPr/>
            <p:nvPr/>
          </p:nvSpPr>
          <p:spPr>
            <a:xfrm>
              <a:off x="-1201835" y="5330"/>
              <a:ext cx="12718844" cy="5657032"/>
            </a:xfrm>
            <a:custGeom>
              <a:avLst/>
              <a:gdLst/>
              <a:ahLst/>
              <a:cxnLst/>
              <a:rect l="l" t="t" r="r" b="b"/>
              <a:pathLst>
                <a:path w="21339" h="21070" extrusionOk="0">
                  <a:moveTo>
                    <a:pt x="21322" y="8870"/>
                  </a:moveTo>
                  <a:cubicBezTo>
                    <a:pt x="21393" y="6965"/>
                    <a:pt x="21344" y="3888"/>
                    <a:pt x="19046" y="3134"/>
                  </a:cubicBezTo>
                  <a:cubicBezTo>
                    <a:pt x="13946" y="1461"/>
                    <a:pt x="7446" y="767"/>
                    <a:pt x="2299" y="67"/>
                  </a:cubicBezTo>
                  <a:cubicBezTo>
                    <a:pt x="1593" y="-29"/>
                    <a:pt x="-207" y="-530"/>
                    <a:pt x="19" y="3782"/>
                  </a:cubicBezTo>
                  <a:cubicBezTo>
                    <a:pt x="373" y="10526"/>
                    <a:pt x="1972" y="21055"/>
                    <a:pt x="1988" y="21070"/>
                  </a:cubicBezTo>
                  <a:lnTo>
                    <a:pt x="20321" y="21070"/>
                  </a:lnTo>
                  <a:lnTo>
                    <a:pt x="21322" y="8870"/>
                  </a:lnTo>
                  <a:close/>
                </a:path>
              </a:pathLst>
            </a:custGeom>
            <a:solidFill>
              <a:srgbClr val="4A3116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04"/>
            <p:cNvSpPr/>
            <p:nvPr/>
          </p:nvSpPr>
          <p:spPr>
            <a:xfrm>
              <a:off x="-17247" y="5658488"/>
              <a:ext cx="10931220" cy="2121823"/>
            </a:xfrm>
            <a:custGeom>
              <a:avLst/>
              <a:gdLst/>
              <a:ahLst/>
              <a:cxnLst/>
              <a:rect l="l" t="t" r="r" b="b"/>
              <a:pathLst>
                <a:path w="21600" h="21327" extrusionOk="0">
                  <a:moveTo>
                    <a:pt x="21600" y="0"/>
                  </a:moveTo>
                  <a:lnTo>
                    <a:pt x="0" y="0"/>
                  </a:lnTo>
                  <a:cubicBezTo>
                    <a:pt x="361" y="5218"/>
                    <a:pt x="585" y="7925"/>
                    <a:pt x="919" y="12458"/>
                  </a:cubicBezTo>
                  <a:cubicBezTo>
                    <a:pt x="1200" y="16267"/>
                    <a:pt x="1527" y="21065"/>
                    <a:pt x="3172" y="20701"/>
                  </a:cubicBezTo>
                  <a:cubicBezTo>
                    <a:pt x="3376" y="21557"/>
                    <a:pt x="16716" y="21600"/>
                    <a:pt x="19150" y="20422"/>
                  </a:cubicBezTo>
                  <a:cubicBezTo>
                    <a:pt x="20313" y="19859"/>
                    <a:pt x="21317" y="14543"/>
                    <a:pt x="21600" y="0"/>
                  </a:cubicBezTo>
                </a:path>
              </a:pathLst>
            </a:custGeom>
            <a:solidFill>
              <a:srgbClr val="E1C276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04"/>
            <p:cNvSpPr/>
            <p:nvPr/>
          </p:nvSpPr>
          <p:spPr>
            <a:xfrm flipH="1">
              <a:off x="1775857" y="8260035"/>
              <a:ext cx="1372600" cy="640008"/>
            </a:xfrm>
            <a:custGeom>
              <a:avLst/>
              <a:gdLst/>
              <a:ahLst/>
              <a:cxnLst/>
              <a:rect l="l" t="t" r="r" b="b"/>
              <a:pathLst>
                <a:path w="20132" h="21600" extrusionOk="0">
                  <a:moveTo>
                    <a:pt x="8421" y="12777"/>
                  </a:moveTo>
                  <a:cubicBezTo>
                    <a:pt x="5817" y="13793"/>
                    <a:pt x="4900" y="6095"/>
                    <a:pt x="10" y="6095"/>
                  </a:cubicBezTo>
                  <a:cubicBezTo>
                    <a:pt x="-250" y="6095"/>
                    <a:pt x="4778" y="15211"/>
                    <a:pt x="4778" y="15211"/>
                  </a:cubicBezTo>
                  <a:lnTo>
                    <a:pt x="3867" y="20687"/>
                  </a:lnTo>
                  <a:lnTo>
                    <a:pt x="9462" y="20079"/>
                  </a:lnTo>
                  <a:lnTo>
                    <a:pt x="14699" y="21600"/>
                  </a:lnTo>
                  <a:lnTo>
                    <a:pt x="20132" y="7098"/>
                  </a:lnTo>
                  <a:cubicBezTo>
                    <a:pt x="20132" y="7098"/>
                    <a:pt x="15067" y="8519"/>
                    <a:pt x="13896" y="12169"/>
                  </a:cubicBezTo>
                  <a:cubicBezTo>
                    <a:pt x="12725" y="15819"/>
                    <a:pt x="15633" y="0"/>
                    <a:pt x="15633" y="0"/>
                  </a:cubicBezTo>
                  <a:cubicBezTo>
                    <a:pt x="15633" y="0"/>
                    <a:pt x="11025" y="11761"/>
                    <a:pt x="8421" y="12777"/>
                  </a:cubicBez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04"/>
            <p:cNvSpPr/>
            <p:nvPr/>
          </p:nvSpPr>
          <p:spPr>
            <a:xfrm>
              <a:off x="7233333" y="8272522"/>
              <a:ext cx="1347126" cy="615060"/>
            </a:xfrm>
            <a:custGeom>
              <a:avLst/>
              <a:gdLst/>
              <a:ahLst/>
              <a:cxnLst/>
              <a:rect l="l" t="t" r="r" b="b"/>
              <a:pathLst>
                <a:path w="19559" h="21600" extrusionOk="0">
                  <a:moveTo>
                    <a:pt x="7848" y="12777"/>
                  </a:moveTo>
                  <a:cubicBezTo>
                    <a:pt x="5340" y="13517"/>
                    <a:pt x="4901" y="4443"/>
                    <a:pt x="11" y="4443"/>
                  </a:cubicBezTo>
                  <a:cubicBezTo>
                    <a:pt x="-249" y="4443"/>
                    <a:pt x="4205" y="15211"/>
                    <a:pt x="4205" y="15211"/>
                  </a:cubicBezTo>
                  <a:lnTo>
                    <a:pt x="3294" y="20687"/>
                  </a:lnTo>
                  <a:lnTo>
                    <a:pt x="8889" y="20079"/>
                  </a:lnTo>
                  <a:lnTo>
                    <a:pt x="14126" y="21600"/>
                  </a:lnTo>
                  <a:lnTo>
                    <a:pt x="19559" y="7098"/>
                  </a:lnTo>
                  <a:cubicBezTo>
                    <a:pt x="19559" y="7098"/>
                    <a:pt x="14494" y="8519"/>
                    <a:pt x="13323" y="12169"/>
                  </a:cubicBezTo>
                  <a:cubicBezTo>
                    <a:pt x="12152" y="15819"/>
                    <a:pt x="15060" y="0"/>
                    <a:pt x="15060" y="0"/>
                  </a:cubicBezTo>
                  <a:cubicBezTo>
                    <a:pt x="15060" y="0"/>
                    <a:pt x="10356" y="12037"/>
                    <a:pt x="7848" y="12777"/>
                  </a:cubicBez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63" name="Google Shape;1163;p10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57633" y="3976137"/>
            <a:ext cx="844763" cy="59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104"/>
          <p:cNvPicPr preferRelativeResize="0"/>
          <p:nvPr/>
        </p:nvPicPr>
        <p:blipFill rotWithShape="1">
          <a:blip r:embed="rId4">
            <a:alphaModFix amt="37000"/>
          </a:blip>
          <a:srcRect/>
          <a:stretch/>
        </p:blipFill>
        <p:spPr>
          <a:xfrm>
            <a:off x="10344276" y="5802695"/>
            <a:ext cx="889805" cy="175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5" name="Google Shape;1165;p104"/>
          <p:cNvGrpSpPr/>
          <p:nvPr/>
        </p:nvGrpSpPr>
        <p:grpSpPr>
          <a:xfrm>
            <a:off x="9841828" y="3053235"/>
            <a:ext cx="1880077" cy="2841989"/>
            <a:chOff x="-635178" y="3810989"/>
            <a:chExt cx="3418321" cy="5168193"/>
          </a:xfrm>
        </p:grpSpPr>
        <p:pic>
          <p:nvPicPr>
            <p:cNvPr id="1166" name="Google Shape;1166;p10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797445" y="8234801"/>
              <a:ext cx="553088" cy="74438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67" name="Google Shape;1167;p104"/>
            <p:cNvGrpSpPr/>
            <p:nvPr/>
          </p:nvGrpSpPr>
          <p:grpSpPr>
            <a:xfrm>
              <a:off x="-635178" y="3810989"/>
              <a:ext cx="3418321" cy="4453812"/>
              <a:chOff x="-635178" y="3810989"/>
              <a:chExt cx="3418321" cy="4453812"/>
            </a:xfrm>
          </p:grpSpPr>
          <p:sp>
            <p:nvSpPr>
              <p:cNvPr id="1168" name="Google Shape;1168;p104"/>
              <p:cNvSpPr/>
              <p:nvPr/>
            </p:nvSpPr>
            <p:spPr>
              <a:xfrm>
                <a:off x="-635178" y="3810989"/>
                <a:ext cx="1709154" cy="44538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>
                <a:noFill/>
              </a:ln>
            </p:spPr>
            <p:txBody>
              <a:bodyPr spcFirstLastPara="1" wrap="square" lIns="22875" tIns="22875" rIns="22875" bIns="228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104"/>
              <p:cNvSpPr/>
              <p:nvPr/>
            </p:nvSpPr>
            <p:spPr>
              <a:xfrm>
                <a:off x="1073989" y="3810989"/>
                <a:ext cx="1709154" cy="44538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22875" tIns="22875" rIns="22875" bIns="228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170" name="Google Shape;1170;p104"/>
          <p:cNvPicPr preferRelativeResize="0"/>
          <p:nvPr/>
        </p:nvPicPr>
        <p:blipFill rotWithShape="1">
          <a:blip r:embed="rId4">
            <a:alphaModFix amt="37000"/>
          </a:blip>
          <a:srcRect/>
          <a:stretch/>
        </p:blipFill>
        <p:spPr>
          <a:xfrm>
            <a:off x="11513576" y="3351351"/>
            <a:ext cx="343059" cy="1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04"/>
          <p:cNvSpPr txBox="1">
            <a:spLocks noGrp="1"/>
          </p:cNvSpPr>
          <p:nvPr>
            <p:ph type="ctrTitle"/>
          </p:nvPr>
        </p:nvSpPr>
        <p:spPr>
          <a:xfrm>
            <a:off x="3973636" y="1931212"/>
            <a:ext cx="53964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900" b="0" i="0" u="none" strike="noStrike" cap="none">
                <a:solidFill>
                  <a:srgbClr val="E1C27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2" name="Google Shape;1172;p104"/>
          <p:cNvSpPr txBox="1">
            <a:spLocks noGrp="1"/>
          </p:cNvSpPr>
          <p:nvPr>
            <p:ph type="subTitle" idx="1"/>
          </p:nvPr>
        </p:nvSpPr>
        <p:spPr>
          <a:xfrm>
            <a:off x="3959916" y="3321100"/>
            <a:ext cx="54240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AA8D5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3" name="Google Shape;1173;p104"/>
          <p:cNvSpPr txBox="1">
            <a:spLocks noGrp="1"/>
          </p:cNvSpPr>
          <p:nvPr>
            <p:ph type="body" idx="2"/>
          </p:nvPr>
        </p:nvSpPr>
        <p:spPr>
          <a:xfrm>
            <a:off x="5567297" y="5454565"/>
            <a:ext cx="20529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A311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4" name="Google Shape;1174;p104"/>
          <p:cNvSpPr txBox="1">
            <a:spLocks noGrp="1"/>
          </p:cNvSpPr>
          <p:nvPr>
            <p:ph type="body" idx="3"/>
          </p:nvPr>
        </p:nvSpPr>
        <p:spPr>
          <a:xfrm>
            <a:off x="4562776" y="4662047"/>
            <a:ext cx="42348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925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Char char="​"/>
              <a:defRPr sz="1900" b="0" i="0" u="none" strike="noStrike" cap="none">
                <a:solidFill>
                  <a:srgbClr val="5B41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75" name="Google Shape;1175;p104"/>
          <p:cNvGrpSpPr/>
          <p:nvPr/>
        </p:nvGrpSpPr>
        <p:grpSpPr>
          <a:xfrm>
            <a:off x="1334800" y="1981781"/>
            <a:ext cx="865997" cy="1347729"/>
            <a:chOff x="-634266" y="820018"/>
            <a:chExt cx="2470746" cy="3845161"/>
          </a:xfrm>
        </p:grpSpPr>
        <p:pic>
          <p:nvPicPr>
            <p:cNvPr id="1176" name="Google Shape;1176;p104"/>
            <p:cNvPicPr preferRelativeResize="0"/>
            <p:nvPr/>
          </p:nvPicPr>
          <p:blipFill rotWithShape="1">
            <a:blip r:embed="rId4">
              <a:alphaModFix amt="61000"/>
            </a:blip>
            <a:srcRect/>
            <a:stretch/>
          </p:blipFill>
          <p:spPr>
            <a:xfrm>
              <a:off x="219933" y="4399025"/>
              <a:ext cx="761833" cy="26615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7" name="Google Shape;1177;p104"/>
            <p:cNvGrpSpPr/>
            <p:nvPr/>
          </p:nvGrpSpPr>
          <p:grpSpPr>
            <a:xfrm>
              <a:off x="-634266" y="820018"/>
              <a:ext cx="2470746" cy="3735538"/>
              <a:chOff x="-2" y="-2"/>
              <a:chExt cx="6874642" cy="10393818"/>
            </a:xfrm>
          </p:grpSpPr>
          <p:pic>
            <p:nvPicPr>
              <p:cNvPr id="1178" name="Google Shape;1178;p10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>
                <a:off x="2881165" y="8896780"/>
                <a:ext cx="1112323" cy="149703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179" name="Google Shape;1179;p104"/>
              <p:cNvGrpSpPr/>
              <p:nvPr/>
            </p:nvGrpSpPr>
            <p:grpSpPr>
              <a:xfrm>
                <a:off x="-2" y="-2"/>
                <a:ext cx="6874642" cy="8957142"/>
                <a:chOff x="-1" y="-1"/>
                <a:chExt cx="6874642" cy="8957142"/>
              </a:xfrm>
            </p:grpSpPr>
            <p:sp>
              <p:nvSpPr>
                <p:cNvPr id="1180" name="Google Shape;1180;p104"/>
                <p:cNvSpPr/>
                <p:nvPr/>
              </p:nvSpPr>
              <p:spPr>
                <a:xfrm>
                  <a:off x="-1" y="-1"/>
                  <a:ext cx="3437316" cy="895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>
                  <a:noFill/>
                </a:ln>
              </p:spPr>
              <p:txBody>
                <a:bodyPr spcFirstLastPara="1" wrap="square" lIns="22875" tIns="22875" rIns="22875" bIns="228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endParaRPr sz="9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1" name="Google Shape;1181;p104"/>
                <p:cNvSpPr/>
                <p:nvPr/>
              </p:nvSpPr>
              <p:spPr>
                <a:xfrm>
                  <a:off x="3437325" y="-1"/>
                  <a:ext cx="3437316" cy="895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>
                  <a:noFill/>
                </a:ln>
              </p:spPr>
              <p:txBody>
                <a:bodyPr spcFirstLastPara="1" wrap="square" lIns="22875" tIns="22875" rIns="22875" bIns="228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endParaRPr sz="9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182" name="Google Shape;1182;p104"/>
          <p:cNvGrpSpPr/>
          <p:nvPr/>
        </p:nvGrpSpPr>
        <p:grpSpPr>
          <a:xfrm flipH="1">
            <a:off x="2866835" y="2047267"/>
            <a:ext cx="541222" cy="598789"/>
            <a:chOff x="-1" y="-1"/>
            <a:chExt cx="1190808" cy="1317758"/>
          </a:xfrm>
        </p:grpSpPr>
        <p:sp>
          <p:nvSpPr>
            <p:cNvPr id="1183" name="Google Shape;1183;p104"/>
            <p:cNvSpPr/>
            <p:nvPr/>
          </p:nvSpPr>
          <p:spPr>
            <a:xfrm>
              <a:off x="511507" y="1042657"/>
              <a:ext cx="157200" cy="275100"/>
            </a:xfrm>
            <a:prstGeom prst="rect">
              <a:avLst/>
            </a:prstGeom>
            <a:solidFill>
              <a:srgbClr val="5D3E16"/>
            </a:solidFill>
            <a:ln>
              <a:noFill/>
            </a:ln>
            <a:effectLst>
              <a:outerShdw blurRad="948267" rotWithShape="0">
                <a:srgbClr val="000000">
                  <a:alpha val="74120"/>
                </a:srgbClr>
              </a:outerShdw>
            </a:effectLst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04"/>
            <p:cNvSpPr/>
            <p:nvPr/>
          </p:nvSpPr>
          <p:spPr>
            <a:xfrm>
              <a:off x="-1" y="-1"/>
              <a:ext cx="1190808" cy="11384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04"/>
            <p:cNvSpPr/>
            <p:nvPr/>
          </p:nvSpPr>
          <p:spPr>
            <a:xfrm>
              <a:off x="584346" y="-1"/>
              <a:ext cx="606420" cy="11384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04"/>
            <p:cNvSpPr/>
            <p:nvPr/>
          </p:nvSpPr>
          <p:spPr>
            <a:xfrm>
              <a:off x="500050" y="-1"/>
              <a:ext cx="168588" cy="1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04"/>
            <p:cNvSpPr/>
            <p:nvPr/>
          </p:nvSpPr>
          <p:spPr>
            <a:xfrm>
              <a:off x="584346" y="-1"/>
              <a:ext cx="84294" cy="1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04"/>
            <p:cNvSpPr/>
            <p:nvPr/>
          </p:nvSpPr>
          <p:spPr>
            <a:xfrm>
              <a:off x="584346" y="-1"/>
              <a:ext cx="84294" cy="1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9" name="Google Shape;1189;p104"/>
          <p:cNvGrpSpPr/>
          <p:nvPr/>
        </p:nvGrpSpPr>
        <p:grpSpPr>
          <a:xfrm>
            <a:off x="-29351" y="788432"/>
            <a:ext cx="1389197" cy="3274106"/>
            <a:chOff x="-31202" y="814295"/>
            <a:chExt cx="1348081" cy="3177818"/>
          </a:xfrm>
        </p:grpSpPr>
        <p:sp>
          <p:nvSpPr>
            <p:cNvPr id="1190" name="Google Shape;1190;p104"/>
            <p:cNvSpPr/>
            <p:nvPr/>
          </p:nvSpPr>
          <p:spPr>
            <a:xfrm rot="-8594">
              <a:off x="-8242" y="1463116"/>
              <a:ext cx="1217811" cy="598427"/>
            </a:xfrm>
            <a:custGeom>
              <a:avLst/>
              <a:gdLst/>
              <a:ahLst/>
              <a:cxnLst/>
              <a:rect l="l" t="t" r="r" b="b"/>
              <a:pathLst>
                <a:path w="1217807" h="598425" extrusionOk="0">
                  <a:moveTo>
                    <a:pt x="1056481" y="3"/>
                  </a:moveTo>
                  <a:lnTo>
                    <a:pt x="1217807" y="319574"/>
                  </a:lnTo>
                  <a:lnTo>
                    <a:pt x="0" y="598425"/>
                  </a:lnTo>
                  <a:lnTo>
                    <a:pt x="813" y="246746"/>
                  </a:lnTo>
                  <a:lnTo>
                    <a:pt x="134971" y="190807"/>
                  </a:lnTo>
                  <a:cubicBezTo>
                    <a:pt x="182399" y="172453"/>
                    <a:pt x="230826" y="155213"/>
                    <a:pt x="279819" y="139601"/>
                  </a:cubicBezTo>
                  <a:cubicBezTo>
                    <a:pt x="661553" y="17997"/>
                    <a:pt x="1054268" y="-271"/>
                    <a:pt x="1056481" y="3"/>
                  </a:cubicBezTo>
                  <a:close/>
                </a:path>
              </a:pathLst>
            </a:custGeom>
            <a:solidFill>
              <a:srgbClr val="64CCC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1" name="Google Shape;1191;p104"/>
            <p:cNvPicPr preferRelativeResize="0"/>
            <p:nvPr/>
          </p:nvPicPr>
          <p:blipFill rotWithShape="1">
            <a:blip r:embed="rId4">
              <a:alphaModFix amt="61000"/>
            </a:blip>
            <a:srcRect/>
            <a:stretch/>
          </p:blipFill>
          <p:spPr>
            <a:xfrm>
              <a:off x="-31202" y="3772151"/>
              <a:ext cx="629614" cy="21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2" name="Google Shape;1192;p10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139011" y="3456824"/>
              <a:ext cx="330383" cy="444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3" name="Google Shape;1193;p104"/>
            <p:cNvSpPr/>
            <p:nvPr/>
          </p:nvSpPr>
          <p:spPr>
            <a:xfrm>
              <a:off x="295901" y="814295"/>
              <a:ext cx="1020978" cy="26604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301" y="14208"/>
                  </a:lnTo>
                  <a:lnTo>
                    <a:pt x="16318" y="14208"/>
                  </a:lnTo>
                  <a:lnTo>
                    <a:pt x="6780" y="7966"/>
                  </a:lnTo>
                  <a:lnTo>
                    <a:pt x="12298" y="7966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04"/>
            <p:cNvSpPr/>
            <p:nvPr/>
          </p:nvSpPr>
          <p:spPr>
            <a:xfrm flipH="1">
              <a:off x="-8467" y="814295"/>
              <a:ext cx="307134" cy="2660452"/>
            </a:xfrm>
            <a:custGeom>
              <a:avLst/>
              <a:gdLst/>
              <a:ahLst/>
              <a:cxnLst/>
              <a:rect l="l" t="t" r="r" b="b"/>
              <a:pathLst>
                <a:path w="307134" h="2660452" extrusionOk="0">
                  <a:moveTo>
                    <a:pt x="0" y="0"/>
                  </a:moveTo>
                  <a:lnTo>
                    <a:pt x="0" y="2660452"/>
                  </a:lnTo>
                  <a:lnTo>
                    <a:pt x="307134" y="2660452"/>
                  </a:lnTo>
                  <a:lnTo>
                    <a:pt x="307134" y="518419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104"/>
          <p:cNvGrpSpPr/>
          <p:nvPr/>
        </p:nvGrpSpPr>
        <p:grpSpPr>
          <a:xfrm>
            <a:off x="10722965" y="272293"/>
            <a:ext cx="698098" cy="945313"/>
            <a:chOff x="10738913" y="138783"/>
            <a:chExt cx="839867" cy="1126043"/>
          </a:xfrm>
        </p:grpSpPr>
        <p:pic>
          <p:nvPicPr>
            <p:cNvPr id="1196" name="Google Shape;1196;p10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738913" y="138783"/>
              <a:ext cx="839867" cy="112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7" name="Google Shape;1197;p10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083468" y="1047810"/>
              <a:ext cx="148271" cy="137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8" name="Google Shape;1198;p104"/>
          <p:cNvGrpSpPr/>
          <p:nvPr/>
        </p:nvGrpSpPr>
        <p:grpSpPr>
          <a:xfrm>
            <a:off x="11307273" y="2286589"/>
            <a:ext cx="766409" cy="998484"/>
            <a:chOff x="-1" y="-1"/>
            <a:chExt cx="865314" cy="1127466"/>
          </a:xfrm>
        </p:grpSpPr>
        <p:sp>
          <p:nvSpPr>
            <p:cNvPr id="1199" name="Google Shape;1199;p104"/>
            <p:cNvSpPr/>
            <p:nvPr/>
          </p:nvSpPr>
          <p:spPr>
            <a:xfrm>
              <a:off x="-1" y="-1"/>
              <a:ext cx="432648" cy="11274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9302" y="7966"/>
                  </a:lnTo>
                  <a:lnTo>
                    <a:pt x="15083" y="7966"/>
                  </a:lnTo>
                  <a:lnTo>
                    <a:pt x="5282" y="14208"/>
                  </a:lnTo>
                  <a:lnTo>
                    <a:pt x="11299" y="1420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04"/>
            <p:cNvSpPr/>
            <p:nvPr/>
          </p:nvSpPr>
          <p:spPr>
            <a:xfrm>
              <a:off x="432665" y="-1"/>
              <a:ext cx="432648" cy="11274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301" y="14208"/>
                  </a:lnTo>
                  <a:lnTo>
                    <a:pt x="16318" y="14208"/>
                  </a:lnTo>
                  <a:lnTo>
                    <a:pt x="6780" y="7966"/>
                  </a:lnTo>
                  <a:lnTo>
                    <a:pt x="12298" y="7966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1" name="Google Shape;1201;p104"/>
          <p:cNvGrpSpPr/>
          <p:nvPr/>
        </p:nvGrpSpPr>
        <p:grpSpPr>
          <a:xfrm>
            <a:off x="597375" y="3945948"/>
            <a:ext cx="4365525" cy="2797724"/>
            <a:chOff x="597196" y="3945947"/>
            <a:chExt cx="4364216" cy="2797724"/>
          </a:xfrm>
        </p:grpSpPr>
        <p:grpSp>
          <p:nvGrpSpPr>
            <p:cNvPr id="1202" name="Google Shape;1202;p104"/>
            <p:cNvGrpSpPr/>
            <p:nvPr/>
          </p:nvGrpSpPr>
          <p:grpSpPr>
            <a:xfrm>
              <a:off x="597196" y="5783178"/>
              <a:ext cx="4364216" cy="960492"/>
              <a:chOff x="268818" y="5844239"/>
              <a:chExt cx="5062308" cy="1103000"/>
            </a:xfrm>
          </p:grpSpPr>
          <p:pic>
            <p:nvPicPr>
              <p:cNvPr id="1203" name="Google Shape;1203;p104"/>
              <p:cNvPicPr preferRelativeResize="0"/>
              <p:nvPr/>
            </p:nvPicPr>
            <p:blipFill rotWithShape="1">
              <a:blip r:embed="rId4">
                <a:alphaModFix amt="61000"/>
              </a:blip>
              <a:srcRect/>
              <a:stretch/>
            </p:blipFill>
            <p:spPr>
              <a:xfrm>
                <a:off x="3597601" y="6030480"/>
                <a:ext cx="1733525" cy="666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4" name="Google Shape;1204;p104"/>
              <p:cNvPicPr preferRelativeResize="0"/>
              <p:nvPr/>
            </p:nvPicPr>
            <p:blipFill rotWithShape="1">
              <a:blip r:embed="rId4">
                <a:alphaModFix amt="61000"/>
              </a:blip>
              <a:srcRect/>
              <a:stretch/>
            </p:blipFill>
            <p:spPr>
              <a:xfrm>
                <a:off x="2442250" y="6060551"/>
                <a:ext cx="1076383" cy="8866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5" name="Google Shape;1205;p104"/>
              <p:cNvPicPr preferRelativeResize="0"/>
              <p:nvPr/>
            </p:nvPicPr>
            <p:blipFill rotWithShape="1">
              <a:blip r:embed="rId4">
                <a:alphaModFix amt="61000"/>
              </a:blip>
              <a:srcRect/>
              <a:stretch/>
            </p:blipFill>
            <p:spPr>
              <a:xfrm>
                <a:off x="268818" y="6030480"/>
                <a:ext cx="1733525" cy="666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6" name="Google Shape;1206;p104"/>
              <p:cNvPicPr preferRelativeResize="0"/>
              <p:nvPr/>
            </p:nvPicPr>
            <p:blipFill rotWithShape="1">
              <a:blip r:embed="rId4">
                <a:alphaModFix amt="61000"/>
              </a:blip>
              <a:srcRect/>
              <a:stretch/>
            </p:blipFill>
            <p:spPr>
              <a:xfrm rot="180001">
                <a:off x="1800562" y="6227585"/>
                <a:ext cx="1076383" cy="666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7" name="Google Shape;1207;p104"/>
              <p:cNvPicPr preferRelativeResize="0"/>
              <p:nvPr/>
            </p:nvPicPr>
            <p:blipFill rotWithShape="1">
              <a:blip r:embed="rId4">
                <a:alphaModFix amt="61000"/>
              </a:blip>
              <a:srcRect/>
              <a:stretch/>
            </p:blipFill>
            <p:spPr>
              <a:xfrm>
                <a:off x="2808853" y="5844239"/>
                <a:ext cx="1733525" cy="666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08" name="Google Shape;1208;p104" descr="Camp-Fire-Friends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97694" y="3945947"/>
              <a:ext cx="4078275" cy="266220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ge_Content High">
  <p:cSld name="Stage_Content High"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105"/>
          <p:cNvGrpSpPr/>
          <p:nvPr/>
        </p:nvGrpSpPr>
        <p:grpSpPr>
          <a:xfrm>
            <a:off x="-8302" y="1604258"/>
            <a:ext cx="12217608" cy="5253742"/>
            <a:chOff x="-8301" y="1604256"/>
            <a:chExt cx="12206622" cy="5253742"/>
          </a:xfrm>
        </p:grpSpPr>
        <p:grpSp>
          <p:nvGrpSpPr>
            <p:cNvPr id="1211" name="Google Shape;1211;p105"/>
            <p:cNvGrpSpPr/>
            <p:nvPr/>
          </p:nvGrpSpPr>
          <p:grpSpPr>
            <a:xfrm>
              <a:off x="-8301" y="1639015"/>
              <a:ext cx="8113146" cy="3599586"/>
              <a:chOff x="0" y="-2"/>
              <a:chExt cx="16229538" cy="7199172"/>
            </a:xfrm>
          </p:grpSpPr>
          <p:sp>
            <p:nvSpPr>
              <p:cNvPr id="1212" name="Google Shape;1212;p105"/>
              <p:cNvSpPr/>
              <p:nvPr/>
            </p:nvSpPr>
            <p:spPr>
              <a:xfrm>
                <a:off x="0" y="-2"/>
                <a:ext cx="16229538" cy="719917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236" y="0"/>
                    </a:moveTo>
                    <a:lnTo>
                      <a:pt x="7218" y="392"/>
                    </a:lnTo>
                    <a:lnTo>
                      <a:pt x="8286" y="2757"/>
                    </a:lnTo>
                    <a:lnTo>
                      <a:pt x="10416" y="5661"/>
                    </a:lnTo>
                    <a:lnTo>
                      <a:pt x="13962" y="4658"/>
                    </a:lnTo>
                    <a:lnTo>
                      <a:pt x="14378" y="5429"/>
                    </a:lnTo>
                    <a:lnTo>
                      <a:pt x="16154" y="3269"/>
                    </a:lnTo>
                    <a:lnTo>
                      <a:pt x="17471" y="4809"/>
                    </a:lnTo>
                    <a:lnTo>
                      <a:pt x="21541" y="6349"/>
                    </a:lnTo>
                    <a:lnTo>
                      <a:pt x="21600" y="21600"/>
                    </a:lnTo>
                    <a:lnTo>
                      <a:pt x="49" y="21519"/>
                    </a:lnTo>
                    <a:cubicBezTo>
                      <a:pt x="32" y="14845"/>
                      <a:pt x="16" y="8171"/>
                      <a:pt x="0" y="1496"/>
                    </a:cubicBezTo>
                    <a:lnTo>
                      <a:pt x="236" y="2167"/>
                    </a:lnTo>
                    <a:lnTo>
                      <a:pt x="1136" y="2849"/>
                    </a:lnTo>
                    <a:lnTo>
                      <a:pt x="2657" y="6674"/>
                    </a:lnTo>
                    <a:lnTo>
                      <a:pt x="5106" y="4543"/>
                    </a:lnTo>
                    <a:lnTo>
                      <a:pt x="6236" y="0"/>
                    </a:lnTo>
                    <a:close/>
                  </a:path>
                </a:pathLst>
              </a:custGeom>
              <a:solidFill>
                <a:srgbClr val="0071DE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105"/>
              <p:cNvSpPr/>
              <p:nvPr/>
            </p:nvSpPr>
            <p:spPr>
              <a:xfrm>
                <a:off x="13942" y="806729"/>
                <a:ext cx="840834" cy="80897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3847" y="0"/>
                    </a:moveTo>
                    <a:lnTo>
                      <a:pt x="21600" y="6397"/>
                    </a:lnTo>
                    <a:lnTo>
                      <a:pt x="361" y="21600"/>
                    </a:lnTo>
                    <a:lnTo>
                      <a:pt x="0" y="19997"/>
                    </a:lnTo>
                    <a:lnTo>
                      <a:pt x="0" y="7125"/>
                    </a:lnTo>
                    <a:close/>
                  </a:path>
                </a:pathLst>
              </a:custGeom>
              <a:solidFill>
                <a:srgbClr val="137FE2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14" name="Google Shape;1214;p105"/>
            <p:cNvSpPr/>
            <p:nvPr/>
          </p:nvSpPr>
          <p:spPr>
            <a:xfrm>
              <a:off x="1025987" y="1640630"/>
              <a:ext cx="1903284" cy="16702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11" y="4089"/>
                  </a:moveTo>
                  <a:lnTo>
                    <a:pt x="16219" y="1754"/>
                  </a:lnTo>
                  <a:lnTo>
                    <a:pt x="15211" y="1379"/>
                  </a:lnTo>
                  <a:lnTo>
                    <a:pt x="15120" y="0"/>
                  </a:lnTo>
                  <a:lnTo>
                    <a:pt x="10384" y="9810"/>
                  </a:lnTo>
                  <a:lnTo>
                    <a:pt x="0" y="14487"/>
                  </a:lnTo>
                  <a:lnTo>
                    <a:pt x="5291" y="19371"/>
                  </a:lnTo>
                  <a:lnTo>
                    <a:pt x="12991" y="21600"/>
                  </a:lnTo>
                  <a:lnTo>
                    <a:pt x="20206" y="8939"/>
                  </a:lnTo>
                  <a:lnTo>
                    <a:pt x="21600" y="4515"/>
                  </a:lnTo>
                  <a:lnTo>
                    <a:pt x="18713" y="4612"/>
                  </a:lnTo>
                  <a:lnTo>
                    <a:pt x="16611" y="4089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05"/>
            <p:cNvSpPr/>
            <p:nvPr/>
          </p:nvSpPr>
          <p:spPr>
            <a:xfrm>
              <a:off x="2519573" y="2127614"/>
              <a:ext cx="1149012" cy="115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05"/>
            <p:cNvSpPr/>
            <p:nvPr/>
          </p:nvSpPr>
          <p:spPr>
            <a:xfrm rot="-480042">
              <a:off x="5799114" y="2211822"/>
              <a:ext cx="713481" cy="7196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05"/>
            <p:cNvSpPr/>
            <p:nvPr/>
          </p:nvSpPr>
          <p:spPr>
            <a:xfrm>
              <a:off x="2905702" y="2482044"/>
              <a:ext cx="789912" cy="5912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95" y="3294"/>
                  </a:moveTo>
                  <a:lnTo>
                    <a:pt x="11970" y="0"/>
                  </a:lnTo>
                  <a:lnTo>
                    <a:pt x="0" y="21600"/>
                  </a:lnTo>
                  <a:lnTo>
                    <a:pt x="3611" y="21417"/>
                  </a:lnTo>
                  <a:lnTo>
                    <a:pt x="21600" y="759"/>
                  </a:lnTo>
                  <a:lnTo>
                    <a:pt x="15995" y="3294"/>
                  </a:lnTo>
                  <a:close/>
                </a:path>
              </a:pathLst>
            </a:custGeom>
            <a:gradFill>
              <a:gsLst>
                <a:gs pos="0">
                  <a:srgbClr val="43818C">
                    <a:alpha val="15294"/>
                  </a:srgbClr>
                </a:gs>
                <a:gs pos="100000">
                  <a:srgbClr val="012A45">
                    <a:alpha val="1529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05"/>
            <p:cNvSpPr/>
            <p:nvPr/>
          </p:nvSpPr>
          <p:spPr>
            <a:xfrm flipH="1">
              <a:off x="5715839" y="2535797"/>
              <a:ext cx="797148" cy="866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28" y="2239"/>
                  </a:moveTo>
                  <a:lnTo>
                    <a:pt x="9466" y="8840"/>
                  </a:lnTo>
                  <a:lnTo>
                    <a:pt x="0" y="14405"/>
                  </a:lnTo>
                  <a:lnTo>
                    <a:pt x="4552" y="21600"/>
                  </a:lnTo>
                  <a:lnTo>
                    <a:pt x="21600" y="5678"/>
                  </a:lnTo>
                  <a:lnTo>
                    <a:pt x="16382" y="0"/>
                  </a:lnTo>
                  <a:lnTo>
                    <a:pt x="6528" y="2239"/>
                  </a:lnTo>
                  <a:close/>
                </a:path>
              </a:pathLst>
            </a:custGeom>
            <a:gradFill>
              <a:gsLst>
                <a:gs pos="0">
                  <a:srgbClr val="43818C">
                    <a:alpha val="15294"/>
                  </a:srgbClr>
                </a:gs>
                <a:gs pos="100000">
                  <a:srgbClr val="012A45">
                    <a:alpha val="1529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05"/>
            <p:cNvSpPr/>
            <p:nvPr/>
          </p:nvSpPr>
          <p:spPr>
            <a:xfrm flipH="1">
              <a:off x="3916919" y="1984842"/>
              <a:ext cx="1836486" cy="1183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8" y="0"/>
                  </a:moveTo>
                  <a:lnTo>
                    <a:pt x="3935" y="4683"/>
                  </a:lnTo>
                  <a:lnTo>
                    <a:pt x="0" y="8755"/>
                  </a:lnTo>
                  <a:lnTo>
                    <a:pt x="1893" y="14021"/>
                  </a:lnTo>
                  <a:lnTo>
                    <a:pt x="21600" y="21600"/>
                  </a:lnTo>
                  <a:lnTo>
                    <a:pt x="10145" y="6410"/>
                  </a:lnTo>
                  <a:lnTo>
                    <a:pt x="2668" y="0"/>
                  </a:lnTo>
                  <a:close/>
                </a:path>
              </a:pathLst>
            </a:custGeom>
            <a:gradFill>
              <a:gsLst>
                <a:gs pos="0">
                  <a:srgbClr val="43818C">
                    <a:alpha val="15294"/>
                  </a:srgbClr>
                </a:gs>
                <a:gs pos="100000">
                  <a:srgbClr val="012A45">
                    <a:alpha val="1529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05"/>
            <p:cNvSpPr/>
            <p:nvPr/>
          </p:nvSpPr>
          <p:spPr>
            <a:xfrm flipH="1">
              <a:off x="-2414" y="1604256"/>
              <a:ext cx="12188826" cy="36763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3366"/>
                  </a:lnTo>
                  <a:lnTo>
                    <a:pt x="0" y="21341"/>
                  </a:lnTo>
                  <a:lnTo>
                    <a:pt x="21588" y="21600"/>
                  </a:lnTo>
                  <a:lnTo>
                    <a:pt x="21600" y="7053"/>
                  </a:lnTo>
                  <a:lnTo>
                    <a:pt x="19041" y="5589"/>
                  </a:lnTo>
                  <a:lnTo>
                    <a:pt x="18213" y="4126"/>
                  </a:lnTo>
                  <a:lnTo>
                    <a:pt x="17097" y="6179"/>
                  </a:lnTo>
                  <a:lnTo>
                    <a:pt x="16835" y="5446"/>
                  </a:lnTo>
                  <a:lnTo>
                    <a:pt x="14606" y="6399"/>
                  </a:lnTo>
                  <a:lnTo>
                    <a:pt x="13267" y="3640"/>
                  </a:lnTo>
                  <a:lnTo>
                    <a:pt x="12595" y="1392"/>
                  </a:lnTo>
                  <a:lnTo>
                    <a:pt x="11978" y="1019"/>
                  </a:lnTo>
                  <a:lnTo>
                    <a:pt x="11268" y="5337"/>
                  </a:lnTo>
                  <a:lnTo>
                    <a:pt x="9728" y="7362"/>
                  </a:lnTo>
                  <a:lnTo>
                    <a:pt x="8772" y="3727"/>
                  </a:lnTo>
                  <a:lnTo>
                    <a:pt x="8206" y="3078"/>
                  </a:lnTo>
                  <a:lnTo>
                    <a:pt x="7690" y="863"/>
                  </a:lnTo>
                  <a:lnTo>
                    <a:pt x="6989" y="2046"/>
                  </a:lnTo>
                  <a:lnTo>
                    <a:pt x="5910" y="3183"/>
                  </a:lnTo>
                  <a:lnTo>
                    <a:pt x="4733" y="130"/>
                  </a:lnTo>
                  <a:lnTo>
                    <a:pt x="3486" y="1052"/>
                  </a:lnTo>
                  <a:lnTo>
                    <a:pt x="3285" y="686"/>
                  </a:lnTo>
                  <a:lnTo>
                    <a:pt x="2783" y="188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118ED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05"/>
            <p:cNvSpPr/>
            <p:nvPr/>
          </p:nvSpPr>
          <p:spPr>
            <a:xfrm flipH="1">
              <a:off x="7247180" y="2138140"/>
              <a:ext cx="424332" cy="3843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84" y="0"/>
                  </a:moveTo>
                  <a:lnTo>
                    <a:pt x="0" y="10916"/>
                  </a:lnTo>
                  <a:lnTo>
                    <a:pt x="2200" y="21600"/>
                  </a:lnTo>
                  <a:lnTo>
                    <a:pt x="21600" y="6397"/>
                  </a:lnTo>
                  <a:lnTo>
                    <a:pt x="5384" y="0"/>
                  </a:ln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05"/>
            <p:cNvSpPr/>
            <p:nvPr/>
          </p:nvSpPr>
          <p:spPr>
            <a:xfrm flipH="1">
              <a:off x="8704910" y="1629568"/>
              <a:ext cx="1928826" cy="13253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24" y="1520"/>
                  </a:moveTo>
                  <a:lnTo>
                    <a:pt x="0" y="4873"/>
                  </a:lnTo>
                  <a:lnTo>
                    <a:pt x="1279" y="5446"/>
                  </a:lnTo>
                  <a:lnTo>
                    <a:pt x="1311" y="5427"/>
                  </a:lnTo>
                  <a:lnTo>
                    <a:pt x="6222" y="9095"/>
                  </a:lnTo>
                  <a:lnTo>
                    <a:pt x="10870" y="15992"/>
                  </a:lnTo>
                  <a:lnTo>
                    <a:pt x="21600" y="21600"/>
                  </a:lnTo>
                  <a:lnTo>
                    <a:pt x="9737" y="7415"/>
                  </a:lnTo>
                  <a:lnTo>
                    <a:pt x="12958" y="2029"/>
                  </a:lnTo>
                  <a:lnTo>
                    <a:pt x="12269" y="0"/>
                  </a:lnTo>
                  <a:lnTo>
                    <a:pt x="4578" y="2517"/>
                  </a:lnTo>
                  <a:lnTo>
                    <a:pt x="3689" y="4792"/>
                  </a:lnTo>
                  <a:lnTo>
                    <a:pt x="3224" y="1520"/>
                  </a:ln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05"/>
            <p:cNvSpPr/>
            <p:nvPr/>
          </p:nvSpPr>
          <p:spPr>
            <a:xfrm>
              <a:off x="10910313" y="1604956"/>
              <a:ext cx="1288008" cy="14725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9" y="0"/>
                  </a:moveTo>
                  <a:lnTo>
                    <a:pt x="16507" y="6058"/>
                  </a:lnTo>
                  <a:lnTo>
                    <a:pt x="21600" y="8389"/>
                  </a:lnTo>
                  <a:lnTo>
                    <a:pt x="21600" y="21600"/>
                  </a:lnTo>
                  <a:lnTo>
                    <a:pt x="21529" y="21494"/>
                  </a:lnTo>
                  <a:lnTo>
                    <a:pt x="16536" y="15921"/>
                  </a:lnTo>
                  <a:lnTo>
                    <a:pt x="5485" y="7980"/>
                  </a:lnTo>
                  <a:lnTo>
                    <a:pt x="2806" y="4371"/>
                  </a:lnTo>
                  <a:lnTo>
                    <a:pt x="0" y="2990"/>
                  </a:ln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05"/>
            <p:cNvSpPr/>
            <p:nvPr/>
          </p:nvSpPr>
          <p:spPr>
            <a:xfrm>
              <a:off x="7320026" y="1754998"/>
              <a:ext cx="1544616" cy="1397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78" y="0"/>
                  </a:moveTo>
                  <a:lnTo>
                    <a:pt x="8249" y="2066"/>
                  </a:lnTo>
                  <a:lnTo>
                    <a:pt x="6561" y="2642"/>
                  </a:lnTo>
                  <a:lnTo>
                    <a:pt x="8510" y="6504"/>
                  </a:lnTo>
                  <a:lnTo>
                    <a:pt x="0" y="21600"/>
                  </a:lnTo>
                  <a:lnTo>
                    <a:pt x="8751" y="18238"/>
                  </a:lnTo>
                  <a:lnTo>
                    <a:pt x="14486" y="12617"/>
                  </a:lnTo>
                  <a:lnTo>
                    <a:pt x="8809" y="8085"/>
                  </a:lnTo>
                  <a:lnTo>
                    <a:pt x="9037" y="7151"/>
                  </a:lnTo>
                  <a:lnTo>
                    <a:pt x="13546" y="8109"/>
                  </a:lnTo>
                  <a:lnTo>
                    <a:pt x="14789" y="7648"/>
                  </a:lnTo>
                  <a:lnTo>
                    <a:pt x="17160" y="10223"/>
                  </a:lnTo>
                  <a:lnTo>
                    <a:pt x="21600" y="6125"/>
                  </a:lnTo>
                  <a:lnTo>
                    <a:pt x="13080" y="3080"/>
                  </a:lnTo>
                  <a:lnTo>
                    <a:pt x="7678" y="0"/>
                  </a:ln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05"/>
            <p:cNvSpPr/>
            <p:nvPr/>
          </p:nvSpPr>
          <p:spPr>
            <a:xfrm>
              <a:off x="10120766" y="1864067"/>
              <a:ext cx="1310850" cy="16944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34" y="0"/>
                  </a:moveTo>
                  <a:lnTo>
                    <a:pt x="11124" y="1173"/>
                  </a:lnTo>
                  <a:lnTo>
                    <a:pt x="0" y="7979"/>
                  </a:lnTo>
                  <a:lnTo>
                    <a:pt x="19364" y="21600"/>
                  </a:lnTo>
                  <a:lnTo>
                    <a:pt x="21600" y="15914"/>
                  </a:lnTo>
                  <a:lnTo>
                    <a:pt x="16785" y="9969"/>
                  </a:lnTo>
                  <a:lnTo>
                    <a:pt x="12578" y="654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05"/>
            <p:cNvSpPr/>
            <p:nvPr/>
          </p:nvSpPr>
          <p:spPr>
            <a:xfrm flipH="1">
              <a:off x="4895528" y="1779338"/>
              <a:ext cx="1792962" cy="16211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11" y="4089"/>
                  </a:moveTo>
                  <a:lnTo>
                    <a:pt x="16219" y="1754"/>
                  </a:lnTo>
                  <a:lnTo>
                    <a:pt x="15211" y="1379"/>
                  </a:lnTo>
                  <a:lnTo>
                    <a:pt x="15120" y="0"/>
                  </a:lnTo>
                  <a:lnTo>
                    <a:pt x="10384" y="9810"/>
                  </a:lnTo>
                  <a:lnTo>
                    <a:pt x="0" y="14487"/>
                  </a:lnTo>
                  <a:lnTo>
                    <a:pt x="5291" y="19371"/>
                  </a:lnTo>
                  <a:lnTo>
                    <a:pt x="12991" y="21600"/>
                  </a:lnTo>
                  <a:lnTo>
                    <a:pt x="20206" y="8939"/>
                  </a:lnTo>
                  <a:lnTo>
                    <a:pt x="21600" y="4515"/>
                  </a:lnTo>
                  <a:lnTo>
                    <a:pt x="18713" y="4612"/>
                  </a:lnTo>
                  <a:lnTo>
                    <a:pt x="16611" y="4089"/>
                  </a:ln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05"/>
            <p:cNvSpPr/>
            <p:nvPr/>
          </p:nvSpPr>
          <p:spPr>
            <a:xfrm flipH="1">
              <a:off x="4185960" y="2213669"/>
              <a:ext cx="1244592" cy="12934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05"/>
            <p:cNvSpPr/>
            <p:nvPr/>
          </p:nvSpPr>
          <p:spPr>
            <a:xfrm flipH="1">
              <a:off x="3773503" y="2804930"/>
              <a:ext cx="789912" cy="5912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95" y="3294"/>
                  </a:moveTo>
                  <a:lnTo>
                    <a:pt x="11970" y="0"/>
                  </a:lnTo>
                  <a:lnTo>
                    <a:pt x="0" y="21600"/>
                  </a:lnTo>
                  <a:lnTo>
                    <a:pt x="3611" y="21417"/>
                  </a:lnTo>
                  <a:lnTo>
                    <a:pt x="21600" y="759"/>
                  </a:lnTo>
                  <a:lnTo>
                    <a:pt x="15995" y="3294"/>
                  </a:ln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05"/>
            <p:cNvSpPr/>
            <p:nvPr/>
          </p:nvSpPr>
          <p:spPr>
            <a:xfrm>
              <a:off x="983556" y="2858683"/>
              <a:ext cx="797148" cy="866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28" y="2239"/>
                  </a:moveTo>
                  <a:lnTo>
                    <a:pt x="9466" y="8840"/>
                  </a:lnTo>
                  <a:lnTo>
                    <a:pt x="0" y="14405"/>
                  </a:lnTo>
                  <a:lnTo>
                    <a:pt x="4552" y="21600"/>
                  </a:lnTo>
                  <a:lnTo>
                    <a:pt x="21600" y="5678"/>
                  </a:lnTo>
                  <a:lnTo>
                    <a:pt x="16382" y="0"/>
                  </a:lnTo>
                  <a:lnTo>
                    <a:pt x="6528" y="2239"/>
                  </a:ln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05"/>
            <p:cNvSpPr/>
            <p:nvPr/>
          </p:nvSpPr>
          <p:spPr>
            <a:xfrm>
              <a:off x="1688288" y="2307728"/>
              <a:ext cx="1836486" cy="1183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8" y="0"/>
                  </a:moveTo>
                  <a:lnTo>
                    <a:pt x="3935" y="4683"/>
                  </a:lnTo>
                  <a:lnTo>
                    <a:pt x="0" y="8755"/>
                  </a:lnTo>
                  <a:lnTo>
                    <a:pt x="1893" y="14021"/>
                  </a:lnTo>
                  <a:lnTo>
                    <a:pt x="21600" y="21600"/>
                  </a:lnTo>
                  <a:lnTo>
                    <a:pt x="10145" y="6410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05"/>
            <p:cNvSpPr/>
            <p:nvPr/>
          </p:nvSpPr>
          <p:spPr>
            <a:xfrm>
              <a:off x="9451057" y="2581042"/>
              <a:ext cx="1066392" cy="1080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78" y="0"/>
                  </a:moveTo>
                  <a:lnTo>
                    <a:pt x="9031" y="4527"/>
                  </a:lnTo>
                  <a:lnTo>
                    <a:pt x="0" y="12220"/>
                  </a:lnTo>
                  <a:lnTo>
                    <a:pt x="7625" y="19767"/>
                  </a:lnTo>
                  <a:lnTo>
                    <a:pt x="19142" y="21600"/>
                  </a:lnTo>
                  <a:lnTo>
                    <a:pt x="21600" y="17023"/>
                  </a:lnTo>
                  <a:lnTo>
                    <a:pt x="16477" y="10859"/>
                  </a:lnTo>
                  <a:lnTo>
                    <a:pt x="10278" y="0"/>
                  </a:ln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05"/>
            <p:cNvSpPr/>
            <p:nvPr/>
          </p:nvSpPr>
          <p:spPr>
            <a:xfrm flipH="1">
              <a:off x="-5" y="3318934"/>
              <a:ext cx="12195468" cy="20178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339" y="293"/>
                  </a:lnTo>
                  <a:cubicBezTo>
                    <a:pt x="20308" y="1549"/>
                    <a:pt x="19351" y="3565"/>
                    <a:pt x="18315" y="4784"/>
                  </a:cubicBezTo>
                  <a:cubicBezTo>
                    <a:pt x="17205" y="6090"/>
                    <a:pt x="16039" y="6444"/>
                    <a:pt x="14877" y="6366"/>
                  </a:cubicBezTo>
                  <a:cubicBezTo>
                    <a:pt x="12968" y="6239"/>
                    <a:pt x="11084" y="4958"/>
                    <a:pt x="9203" y="3749"/>
                  </a:cubicBezTo>
                  <a:cubicBezTo>
                    <a:pt x="7266" y="2503"/>
                    <a:pt x="5318" y="1330"/>
                    <a:pt x="3351" y="1273"/>
                  </a:cubicBezTo>
                  <a:cubicBezTo>
                    <a:pt x="2355" y="1243"/>
                    <a:pt x="1360" y="1502"/>
                    <a:pt x="375" y="2047"/>
                  </a:cubicBezTo>
                  <a:lnTo>
                    <a:pt x="0" y="2292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05"/>
            <p:cNvSpPr/>
            <p:nvPr/>
          </p:nvSpPr>
          <p:spPr>
            <a:xfrm flipH="1">
              <a:off x="8" y="3708400"/>
              <a:ext cx="12185640" cy="3149598"/>
            </a:xfrm>
            <a:custGeom>
              <a:avLst/>
              <a:gdLst/>
              <a:ahLst/>
              <a:cxnLst/>
              <a:rect l="l" t="t" r="r" b="b"/>
              <a:pathLst>
                <a:path w="21600" h="21503" extrusionOk="0">
                  <a:moveTo>
                    <a:pt x="15293" y="3"/>
                  </a:moveTo>
                  <a:cubicBezTo>
                    <a:pt x="11926" y="-97"/>
                    <a:pt x="8462" y="2457"/>
                    <a:pt x="5021" y="3665"/>
                  </a:cubicBezTo>
                  <a:cubicBezTo>
                    <a:pt x="3480" y="4205"/>
                    <a:pt x="1918" y="4463"/>
                    <a:pt x="358" y="4440"/>
                  </a:cubicBezTo>
                  <a:lnTo>
                    <a:pt x="0" y="4418"/>
                  </a:lnTo>
                  <a:lnTo>
                    <a:pt x="0" y="21503"/>
                  </a:lnTo>
                  <a:lnTo>
                    <a:pt x="21600" y="21503"/>
                  </a:lnTo>
                  <a:lnTo>
                    <a:pt x="21600" y="3533"/>
                  </a:lnTo>
                  <a:lnTo>
                    <a:pt x="21285" y="3340"/>
                  </a:lnTo>
                  <a:cubicBezTo>
                    <a:pt x="20379" y="2718"/>
                    <a:pt x="19535" y="1777"/>
                    <a:pt x="18625" y="1137"/>
                  </a:cubicBezTo>
                  <a:cubicBezTo>
                    <a:pt x="17528" y="365"/>
                    <a:pt x="16416" y="37"/>
                    <a:pt x="15293" y="3"/>
                  </a:cubicBez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05"/>
            <p:cNvSpPr/>
            <p:nvPr/>
          </p:nvSpPr>
          <p:spPr>
            <a:xfrm flipH="1">
              <a:off x="-6371" y="3708400"/>
              <a:ext cx="12203946" cy="3149598"/>
            </a:xfrm>
            <a:custGeom>
              <a:avLst/>
              <a:gdLst/>
              <a:ahLst/>
              <a:cxnLst/>
              <a:rect l="l" t="t" r="r" b="b"/>
              <a:pathLst>
                <a:path w="21600" h="21503" extrusionOk="0">
                  <a:moveTo>
                    <a:pt x="15293" y="3"/>
                  </a:moveTo>
                  <a:cubicBezTo>
                    <a:pt x="11926" y="-97"/>
                    <a:pt x="8462" y="2457"/>
                    <a:pt x="5021" y="3665"/>
                  </a:cubicBezTo>
                  <a:cubicBezTo>
                    <a:pt x="3480" y="4205"/>
                    <a:pt x="1918" y="4463"/>
                    <a:pt x="358" y="4440"/>
                  </a:cubicBezTo>
                  <a:lnTo>
                    <a:pt x="0" y="4418"/>
                  </a:lnTo>
                  <a:lnTo>
                    <a:pt x="0" y="21503"/>
                  </a:lnTo>
                  <a:lnTo>
                    <a:pt x="21600" y="21503"/>
                  </a:lnTo>
                  <a:lnTo>
                    <a:pt x="21600" y="3533"/>
                  </a:lnTo>
                  <a:lnTo>
                    <a:pt x="21285" y="3340"/>
                  </a:lnTo>
                  <a:cubicBezTo>
                    <a:pt x="20379" y="2718"/>
                    <a:pt x="19535" y="1777"/>
                    <a:pt x="18625" y="1137"/>
                  </a:cubicBezTo>
                  <a:cubicBezTo>
                    <a:pt x="17528" y="365"/>
                    <a:pt x="16416" y="37"/>
                    <a:pt x="15293" y="3"/>
                  </a:cubicBezTo>
                  <a:close/>
                </a:path>
              </a:pathLst>
            </a:custGeom>
            <a:solidFill>
              <a:srgbClr val="000000">
                <a:alpha val="223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5" name="Google Shape;1235;p105"/>
          <p:cNvSpPr txBox="1">
            <a:spLocks noGrp="1"/>
          </p:cNvSpPr>
          <p:nvPr>
            <p:ph type="title"/>
          </p:nvPr>
        </p:nvSpPr>
        <p:spPr>
          <a:xfrm>
            <a:off x="571649" y="635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6" name="Google Shape;1236;p105"/>
          <p:cNvSpPr txBox="1">
            <a:spLocks noGrp="1"/>
          </p:cNvSpPr>
          <p:nvPr>
            <p:ph type="body" idx="1"/>
          </p:nvPr>
        </p:nvSpPr>
        <p:spPr>
          <a:xfrm>
            <a:off x="571649" y="4476747"/>
            <a:ext cx="5304900" cy="18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7" name="Google Shape;1237;p105"/>
          <p:cNvSpPr txBox="1">
            <a:spLocks noGrp="1"/>
          </p:cNvSpPr>
          <p:nvPr>
            <p:ph type="body" idx="2"/>
          </p:nvPr>
        </p:nvSpPr>
        <p:spPr>
          <a:xfrm>
            <a:off x="571649" y="1081137"/>
            <a:ext cx="1148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​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8" name="Google Shape;1238;p105"/>
          <p:cNvSpPr txBox="1">
            <a:spLocks noGrp="1"/>
          </p:cNvSpPr>
          <p:nvPr>
            <p:ph type="ftr" idx="11"/>
          </p:nvPr>
        </p:nvSpPr>
        <p:spPr>
          <a:xfrm>
            <a:off x="578001" y="6529173"/>
            <a:ext cx="105900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ge_Content_Planes - High">
  <p:cSld name="Stage_Content_Planes - High"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0" name="Google Shape;1240;p106"/>
          <p:cNvGrpSpPr/>
          <p:nvPr/>
        </p:nvGrpSpPr>
        <p:grpSpPr>
          <a:xfrm>
            <a:off x="-16791" y="1566297"/>
            <a:ext cx="12227363" cy="5305070"/>
            <a:chOff x="-16788" y="1552930"/>
            <a:chExt cx="12206612" cy="5305070"/>
          </a:xfrm>
        </p:grpSpPr>
        <p:grpSp>
          <p:nvGrpSpPr>
            <p:cNvPr id="1241" name="Google Shape;1241;p106"/>
            <p:cNvGrpSpPr/>
            <p:nvPr/>
          </p:nvGrpSpPr>
          <p:grpSpPr>
            <a:xfrm>
              <a:off x="-16788" y="1552930"/>
              <a:ext cx="12201235" cy="1564273"/>
              <a:chOff x="0" y="0"/>
              <a:chExt cx="24407352" cy="3128547"/>
            </a:xfrm>
          </p:grpSpPr>
          <p:sp>
            <p:nvSpPr>
              <p:cNvPr id="1242" name="Google Shape;1242;p106"/>
              <p:cNvSpPr/>
              <p:nvPr/>
            </p:nvSpPr>
            <p:spPr>
              <a:xfrm>
                <a:off x="3475517" y="1009053"/>
                <a:ext cx="375030" cy="35958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106"/>
              <p:cNvSpPr/>
              <p:nvPr/>
            </p:nvSpPr>
            <p:spPr>
              <a:xfrm>
                <a:off x="4476219" y="1030004"/>
                <a:ext cx="370170" cy="35488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106"/>
              <p:cNvSpPr/>
              <p:nvPr/>
            </p:nvSpPr>
            <p:spPr>
              <a:xfrm>
                <a:off x="1690093" y="1082886"/>
                <a:ext cx="286038" cy="32027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106"/>
              <p:cNvSpPr/>
              <p:nvPr/>
            </p:nvSpPr>
            <p:spPr>
              <a:xfrm>
                <a:off x="22799448" y="1144874"/>
                <a:ext cx="370170" cy="42670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106"/>
              <p:cNvSpPr/>
              <p:nvPr/>
            </p:nvSpPr>
            <p:spPr>
              <a:xfrm>
                <a:off x="21642514" y="1196423"/>
                <a:ext cx="346032" cy="51931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106"/>
              <p:cNvSpPr/>
              <p:nvPr/>
            </p:nvSpPr>
            <p:spPr>
              <a:xfrm>
                <a:off x="6898839" y="370711"/>
                <a:ext cx="532386" cy="72948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106"/>
              <p:cNvSpPr/>
              <p:nvPr/>
            </p:nvSpPr>
            <p:spPr>
              <a:xfrm>
                <a:off x="20853145" y="1023466"/>
                <a:ext cx="532386" cy="72948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106"/>
              <p:cNvSpPr/>
              <p:nvPr/>
            </p:nvSpPr>
            <p:spPr>
              <a:xfrm>
                <a:off x="0" y="766633"/>
                <a:ext cx="24407352" cy="236191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013" extrusionOk="0">
                    <a:moveTo>
                      <a:pt x="8317" y="42"/>
                    </a:moveTo>
                    <a:cubicBezTo>
                      <a:pt x="10642" y="-587"/>
                      <a:pt x="12979" y="5925"/>
                      <a:pt x="15337" y="8185"/>
                    </a:cubicBezTo>
                    <a:cubicBezTo>
                      <a:pt x="17148" y="9920"/>
                      <a:pt x="19008" y="9053"/>
                      <a:pt x="20798" y="5644"/>
                    </a:cubicBezTo>
                    <a:lnTo>
                      <a:pt x="21600" y="5471"/>
                    </a:lnTo>
                    <a:lnTo>
                      <a:pt x="21600" y="21001"/>
                    </a:lnTo>
                    <a:lnTo>
                      <a:pt x="0" y="21013"/>
                    </a:lnTo>
                    <a:lnTo>
                      <a:pt x="0" y="3129"/>
                    </a:lnTo>
                    <a:lnTo>
                      <a:pt x="1964" y="5189"/>
                    </a:lnTo>
                    <a:cubicBezTo>
                      <a:pt x="2491" y="5351"/>
                      <a:pt x="3046" y="5263"/>
                      <a:pt x="3586" y="4946"/>
                    </a:cubicBezTo>
                    <a:cubicBezTo>
                      <a:pt x="4457" y="4437"/>
                      <a:pt x="5216" y="3307"/>
                      <a:pt x="6041" y="2215"/>
                    </a:cubicBezTo>
                    <a:cubicBezTo>
                      <a:pt x="6792" y="1221"/>
                      <a:pt x="7549" y="250"/>
                      <a:pt x="8317" y="42"/>
                    </a:cubicBez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106"/>
              <p:cNvSpPr/>
              <p:nvPr/>
            </p:nvSpPr>
            <p:spPr>
              <a:xfrm>
                <a:off x="21946991" y="1019524"/>
                <a:ext cx="532386" cy="7045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106"/>
              <p:cNvSpPr/>
              <p:nvPr/>
            </p:nvSpPr>
            <p:spPr>
              <a:xfrm>
                <a:off x="23551039" y="784802"/>
                <a:ext cx="516996" cy="71830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106"/>
              <p:cNvSpPr/>
              <p:nvPr/>
            </p:nvSpPr>
            <p:spPr>
              <a:xfrm>
                <a:off x="13374969" y="785508"/>
                <a:ext cx="416016" cy="42670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106"/>
              <p:cNvSpPr/>
              <p:nvPr/>
            </p:nvSpPr>
            <p:spPr>
              <a:xfrm>
                <a:off x="10400627" y="311994"/>
                <a:ext cx="416016" cy="51931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106"/>
              <p:cNvSpPr/>
              <p:nvPr/>
            </p:nvSpPr>
            <p:spPr>
              <a:xfrm>
                <a:off x="11817467" y="430980"/>
                <a:ext cx="545454" cy="52299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106"/>
              <p:cNvSpPr/>
              <p:nvPr/>
            </p:nvSpPr>
            <p:spPr>
              <a:xfrm>
                <a:off x="12679122" y="379297"/>
                <a:ext cx="545454" cy="747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106"/>
              <p:cNvSpPr/>
              <p:nvPr/>
            </p:nvSpPr>
            <p:spPr>
              <a:xfrm>
                <a:off x="10787770" y="483916"/>
                <a:ext cx="416016" cy="39889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106"/>
              <p:cNvSpPr/>
              <p:nvPr/>
            </p:nvSpPr>
            <p:spPr>
              <a:xfrm>
                <a:off x="12278179" y="631958"/>
                <a:ext cx="375030" cy="35958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106"/>
              <p:cNvSpPr/>
              <p:nvPr/>
            </p:nvSpPr>
            <p:spPr>
              <a:xfrm>
                <a:off x="4884643" y="848034"/>
                <a:ext cx="425358" cy="4632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106"/>
              <p:cNvSpPr/>
              <p:nvPr/>
            </p:nvSpPr>
            <p:spPr>
              <a:xfrm>
                <a:off x="5245807" y="562337"/>
                <a:ext cx="483138" cy="67473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106"/>
              <p:cNvSpPr/>
              <p:nvPr/>
            </p:nvSpPr>
            <p:spPr>
              <a:xfrm>
                <a:off x="5872059" y="591410"/>
                <a:ext cx="483138" cy="55992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106"/>
              <p:cNvSpPr/>
              <p:nvPr/>
            </p:nvSpPr>
            <p:spPr>
              <a:xfrm>
                <a:off x="3022034" y="977921"/>
                <a:ext cx="483138" cy="4632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106"/>
              <p:cNvSpPr/>
              <p:nvPr/>
            </p:nvSpPr>
            <p:spPr>
              <a:xfrm>
                <a:off x="1916790" y="657293"/>
                <a:ext cx="629964" cy="7295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106"/>
              <p:cNvSpPr/>
              <p:nvPr/>
            </p:nvSpPr>
            <p:spPr>
              <a:xfrm>
                <a:off x="795856" y="851305"/>
                <a:ext cx="510516" cy="48945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106"/>
              <p:cNvSpPr/>
              <p:nvPr/>
            </p:nvSpPr>
            <p:spPr>
              <a:xfrm>
                <a:off x="186888" y="289450"/>
                <a:ext cx="775872" cy="970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106"/>
              <p:cNvSpPr/>
              <p:nvPr/>
            </p:nvSpPr>
            <p:spPr>
              <a:xfrm>
                <a:off x="8013469" y="468676"/>
                <a:ext cx="380862" cy="4090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106"/>
              <p:cNvSpPr/>
              <p:nvPr/>
            </p:nvSpPr>
            <p:spPr>
              <a:xfrm>
                <a:off x="9274655" y="0"/>
                <a:ext cx="636012" cy="84159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106"/>
              <p:cNvSpPr/>
              <p:nvPr/>
            </p:nvSpPr>
            <p:spPr>
              <a:xfrm>
                <a:off x="8968102" y="450865"/>
                <a:ext cx="380862" cy="35958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106"/>
              <p:cNvSpPr/>
              <p:nvPr/>
            </p:nvSpPr>
            <p:spPr>
              <a:xfrm>
                <a:off x="11581273" y="639518"/>
                <a:ext cx="287064" cy="27523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106"/>
              <p:cNvSpPr/>
              <p:nvPr/>
            </p:nvSpPr>
            <p:spPr>
              <a:xfrm>
                <a:off x="7357438" y="576548"/>
                <a:ext cx="309150" cy="4090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70" name="Google Shape;1270;p106"/>
            <p:cNvSpPr/>
            <p:nvPr/>
          </p:nvSpPr>
          <p:spPr>
            <a:xfrm>
              <a:off x="10946699" y="2347189"/>
              <a:ext cx="249912" cy="3424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06"/>
            <p:cNvSpPr/>
            <p:nvPr/>
          </p:nvSpPr>
          <p:spPr>
            <a:xfrm>
              <a:off x="11452940" y="2314119"/>
              <a:ext cx="359046" cy="4921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06"/>
            <p:cNvSpPr/>
            <p:nvPr/>
          </p:nvSpPr>
          <p:spPr>
            <a:xfrm>
              <a:off x="666760" y="2631076"/>
              <a:ext cx="161136" cy="235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06"/>
            <p:cNvSpPr/>
            <p:nvPr/>
          </p:nvSpPr>
          <p:spPr>
            <a:xfrm>
              <a:off x="141674" y="2144111"/>
              <a:ext cx="354240" cy="4433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06"/>
            <p:cNvSpPr/>
            <p:nvPr/>
          </p:nvSpPr>
          <p:spPr>
            <a:xfrm>
              <a:off x="454705" y="2317063"/>
              <a:ext cx="249912" cy="2396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06"/>
            <p:cNvSpPr/>
            <p:nvPr/>
          </p:nvSpPr>
          <p:spPr>
            <a:xfrm>
              <a:off x="1013880" y="2326218"/>
              <a:ext cx="185598" cy="178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06"/>
            <p:cNvSpPr/>
            <p:nvPr/>
          </p:nvSpPr>
          <p:spPr>
            <a:xfrm>
              <a:off x="10046798" y="2130708"/>
              <a:ext cx="249912" cy="3620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06"/>
            <p:cNvSpPr/>
            <p:nvPr/>
          </p:nvSpPr>
          <p:spPr>
            <a:xfrm>
              <a:off x="9875601" y="2168990"/>
              <a:ext cx="211248" cy="246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06"/>
            <p:cNvSpPr/>
            <p:nvPr/>
          </p:nvSpPr>
          <p:spPr>
            <a:xfrm>
              <a:off x="9933260" y="2416381"/>
              <a:ext cx="142236" cy="178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06"/>
            <p:cNvSpPr/>
            <p:nvPr/>
          </p:nvSpPr>
          <p:spPr>
            <a:xfrm>
              <a:off x="7753892" y="2011004"/>
              <a:ext cx="185598" cy="232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06"/>
            <p:cNvSpPr/>
            <p:nvPr/>
          </p:nvSpPr>
          <p:spPr>
            <a:xfrm>
              <a:off x="7454006" y="1878011"/>
              <a:ext cx="258066" cy="353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06"/>
            <p:cNvSpPr/>
            <p:nvPr/>
          </p:nvSpPr>
          <p:spPr>
            <a:xfrm>
              <a:off x="9349804" y="1965913"/>
              <a:ext cx="183816" cy="2519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06"/>
            <p:cNvSpPr/>
            <p:nvPr/>
          </p:nvSpPr>
          <p:spPr>
            <a:xfrm>
              <a:off x="8769296" y="1903912"/>
              <a:ext cx="183816" cy="2519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06"/>
            <p:cNvSpPr/>
            <p:nvPr/>
          </p:nvSpPr>
          <p:spPr>
            <a:xfrm>
              <a:off x="8964983" y="1753652"/>
              <a:ext cx="354240" cy="4854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06"/>
            <p:cNvSpPr/>
            <p:nvPr/>
          </p:nvSpPr>
          <p:spPr>
            <a:xfrm>
              <a:off x="-10196" y="2108068"/>
              <a:ext cx="12200020" cy="4749932"/>
            </a:xfrm>
            <a:custGeom>
              <a:avLst/>
              <a:gdLst/>
              <a:ahLst/>
              <a:cxnLst/>
              <a:rect l="l" t="t" r="r" b="b"/>
              <a:pathLst>
                <a:path w="12200020" h="4749932" extrusionOk="0">
                  <a:moveTo>
                    <a:pt x="8523615" y="102"/>
                  </a:moveTo>
                  <a:cubicBezTo>
                    <a:pt x="8987332" y="3022"/>
                    <a:pt x="9445400" y="69064"/>
                    <a:pt x="9897819" y="186547"/>
                  </a:cubicBezTo>
                  <a:cubicBezTo>
                    <a:pt x="10391471" y="315037"/>
                    <a:pt x="10845585" y="503504"/>
                    <a:pt x="11365218" y="579655"/>
                  </a:cubicBezTo>
                  <a:cubicBezTo>
                    <a:pt x="11638026" y="619640"/>
                    <a:pt x="11915916" y="626603"/>
                    <a:pt x="12190418" y="600097"/>
                  </a:cubicBezTo>
                  <a:lnTo>
                    <a:pt x="12200020" y="599423"/>
                  </a:lnTo>
                  <a:lnTo>
                    <a:pt x="12200020" y="4749932"/>
                  </a:lnTo>
                  <a:lnTo>
                    <a:pt x="0" y="4749932"/>
                  </a:lnTo>
                  <a:lnTo>
                    <a:pt x="2761" y="452063"/>
                  </a:lnTo>
                  <a:cubicBezTo>
                    <a:pt x="708784" y="313240"/>
                    <a:pt x="1430058" y="266067"/>
                    <a:pt x="2148507" y="312566"/>
                  </a:cubicBezTo>
                  <a:cubicBezTo>
                    <a:pt x="2987828" y="366703"/>
                    <a:pt x="3819241" y="548206"/>
                    <a:pt x="4660256" y="525294"/>
                  </a:cubicBezTo>
                  <a:cubicBezTo>
                    <a:pt x="5208130" y="510693"/>
                    <a:pt x="5749226" y="410282"/>
                    <a:pt x="6286934" y="303581"/>
                  </a:cubicBezTo>
                  <a:cubicBezTo>
                    <a:pt x="7033059" y="155548"/>
                    <a:pt x="7774666" y="-4616"/>
                    <a:pt x="8523615" y="102"/>
                  </a:cubicBez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06"/>
            <p:cNvSpPr/>
            <p:nvPr/>
          </p:nvSpPr>
          <p:spPr>
            <a:xfrm>
              <a:off x="7965694" y="1597627"/>
              <a:ext cx="401004" cy="5495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06"/>
            <p:cNvSpPr/>
            <p:nvPr/>
          </p:nvSpPr>
          <p:spPr>
            <a:xfrm>
              <a:off x="684953" y="2144111"/>
              <a:ext cx="354240" cy="4433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06"/>
            <p:cNvSpPr/>
            <p:nvPr/>
          </p:nvSpPr>
          <p:spPr>
            <a:xfrm>
              <a:off x="11220699" y="2468813"/>
              <a:ext cx="169344" cy="232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06"/>
            <p:cNvSpPr/>
            <p:nvPr/>
          </p:nvSpPr>
          <p:spPr>
            <a:xfrm>
              <a:off x="7095573" y="2016170"/>
              <a:ext cx="249912" cy="3424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06"/>
            <p:cNvSpPr/>
            <p:nvPr/>
          </p:nvSpPr>
          <p:spPr>
            <a:xfrm>
              <a:off x="6835203" y="2073782"/>
              <a:ext cx="249912" cy="3424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06"/>
            <p:cNvSpPr/>
            <p:nvPr/>
          </p:nvSpPr>
          <p:spPr>
            <a:xfrm>
              <a:off x="8312141" y="1816258"/>
              <a:ext cx="258066" cy="353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1" name="Google Shape;1291;p106"/>
          <p:cNvSpPr txBox="1">
            <a:spLocks noGrp="1"/>
          </p:cNvSpPr>
          <p:nvPr>
            <p:ph type="body" idx="1"/>
          </p:nvPr>
        </p:nvSpPr>
        <p:spPr>
          <a:xfrm>
            <a:off x="571649" y="2907284"/>
            <a:ext cx="53049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106"/>
          <p:cNvSpPr txBox="1">
            <a:spLocks noGrp="1"/>
          </p:cNvSpPr>
          <p:nvPr>
            <p:ph type="body" idx="2"/>
          </p:nvPr>
        </p:nvSpPr>
        <p:spPr>
          <a:xfrm>
            <a:off x="571649" y="1081137"/>
            <a:ext cx="1104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​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106"/>
          <p:cNvSpPr txBox="1">
            <a:spLocks noGrp="1"/>
          </p:cNvSpPr>
          <p:nvPr>
            <p:ph type="title"/>
          </p:nvPr>
        </p:nvSpPr>
        <p:spPr>
          <a:xfrm>
            <a:off x="571649" y="635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4" name="Google Shape;1294;p106"/>
          <p:cNvSpPr txBox="1">
            <a:spLocks noGrp="1"/>
          </p:cNvSpPr>
          <p:nvPr>
            <p:ph type="ftr" idx="11"/>
          </p:nvPr>
        </p:nvSpPr>
        <p:spPr>
          <a:xfrm>
            <a:off x="578001" y="6529173"/>
            <a:ext cx="105900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gue_slide_Mountain">
  <p:cSld name="Segue_slide_Mountain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12" scaled="0"/>
        </a:gradFill>
        <a:effectLst/>
      </p:bgPr>
    </p:bg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07"/>
          <p:cNvSpPr/>
          <p:nvPr/>
        </p:nvSpPr>
        <p:spPr>
          <a:xfrm>
            <a:off x="3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107"/>
          <p:cNvSpPr/>
          <p:nvPr/>
        </p:nvSpPr>
        <p:spPr>
          <a:xfrm>
            <a:off x="3" y="0"/>
            <a:ext cx="12192000" cy="6858000"/>
          </a:xfrm>
          <a:prstGeom prst="rect">
            <a:avLst/>
          </a:prstGeom>
          <a:gradFill>
            <a:gsLst>
              <a:gs pos="0">
                <a:srgbClr val="118ED9"/>
              </a:gs>
              <a:gs pos="49000">
                <a:srgbClr val="118ED9"/>
              </a:gs>
              <a:gs pos="78000">
                <a:schemeClr val="accent1"/>
              </a:gs>
              <a:gs pos="100000">
                <a:srgbClr val="92D371">
                  <a:alpha val="4784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107"/>
          <p:cNvSpPr txBox="1">
            <a:spLocks noGrp="1"/>
          </p:cNvSpPr>
          <p:nvPr>
            <p:ph type="body" idx="1"/>
          </p:nvPr>
        </p:nvSpPr>
        <p:spPr>
          <a:xfrm>
            <a:off x="3853052" y="3815237"/>
            <a:ext cx="74721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9" name="Google Shape;1299;p107"/>
          <p:cNvSpPr/>
          <p:nvPr/>
        </p:nvSpPr>
        <p:spPr>
          <a:xfrm>
            <a:off x="10205717" y="3"/>
            <a:ext cx="1999674" cy="14317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94" y="0"/>
                </a:moveTo>
                <a:cubicBezTo>
                  <a:pt x="2107" y="1128"/>
                  <a:pt x="2278" y="2207"/>
                  <a:pt x="2587" y="3182"/>
                </a:cubicBezTo>
                <a:cubicBezTo>
                  <a:pt x="1042" y="4438"/>
                  <a:pt x="0" y="6774"/>
                  <a:pt x="0" y="9454"/>
                </a:cubicBezTo>
                <a:cubicBezTo>
                  <a:pt x="0" y="13454"/>
                  <a:pt x="2319" y="16702"/>
                  <a:pt x="5179" y="16702"/>
                </a:cubicBezTo>
                <a:cubicBezTo>
                  <a:pt x="5543" y="16702"/>
                  <a:pt x="5899" y="16645"/>
                  <a:pt x="6244" y="16544"/>
                </a:cubicBezTo>
                <a:cubicBezTo>
                  <a:pt x="7030" y="19493"/>
                  <a:pt x="9073" y="21600"/>
                  <a:pt x="11476" y="21600"/>
                </a:cubicBezTo>
                <a:cubicBezTo>
                  <a:pt x="13784" y="21600"/>
                  <a:pt x="15763" y="19665"/>
                  <a:pt x="16610" y="16894"/>
                </a:cubicBezTo>
                <a:cubicBezTo>
                  <a:pt x="17256" y="17332"/>
                  <a:pt x="17983" y="17576"/>
                  <a:pt x="18751" y="17576"/>
                </a:cubicBezTo>
                <a:cubicBezTo>
                  <a:pt x="19817" y="17576"/>
                  <a:pt x="20797" y="17093"/>
                  <a:pt x="21600" y="16289"/>
                </a:cubicBezTo>
                <a:lnTo>
                  <a:pt x="21600" y="0"/>
                </a:lnTo>
                <a:lnTo>
                  <a:pt x="20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0" name="Google Shape;1300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58395" y="324939"/>
            <a:ext cx="832838" cy="583246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07"/>
          <p:cNvSpPr txBox="1">
            <a:spLocks noGrp="1"/>
          </p:cNvSpPr>
          <p:nvPr>
            <p:ph type="ctrTitle"/>
          </p:nvPr>
        </p:nvSpPr>
        <p:spPr>
          <a:xfrm>
            <a:off x="3851121" y="903487"/>
            <a:ext cx="7467300" cy="28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"/>
              <a:buNone/>
              <a:defRPr sz="5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02" name="Google Shape;1302;p107" descr="Wayfinder-Graphic_cropped.png"/>
          <p:cNvPicPr preferRelativeResize="0"/>
          <p:nvPr/>
        </p:nvPicPr>
        <p:blipFill rotWithShape="1">
          <a:blip r:embed="rId3">
            <a:alphaModFix/>
          </a:blip>
          <a:srcRect l="10458" b="418"/>
          <a:stretch/>
        </p:blipFill>
        <p:spPr>
          <a:xfrm>
            <a:off x="1" y="1394691"/>
            <a:ext cx="5164120" cy="546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ge_Content_High">
  <p:cSld name="Stage_Content_High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08"/>
          <p:cNvGrpSpPr/>
          <p:nvPr/>
        </p:nvGrpSpPr>
        <p:grpSpPr>
          <a:xfrm>
            <a:off x="-7655" y="1639016"/>
            <a:ext cx="8124655" cy="3598534"/>
            <a:chOff x="-16125" y="1639016"/>
            <a:chExt cx="8127906" cy="3598534"/>
          </a:xfrm>
        </p:grpSpPr>
        <p:sp>
          <p:nvSpPr>
            <p:cNvPr id="1305" name="Google Shape;1305;p108"/>
            <p:cNvSpPr/>
            <p:nvPr/>
          </p:nvSpPr>
          <p:spPr>
            <a:xfrm>
              <a:off x="-16125" y="1639016"/>
              <a:ext cx="8127906" cy="3598534"/>
            </a:xfrm>
            <a:custGeom>
              <a:avLst/>
              <a:gdLst/>
              <a:ahLst/>
              <a:cxnLst/>
              <a:rect l="l" t="t" r="r" b="b"/>
              <a:pathLst>
                <a:path w="7649794" h="3493722" extrusionOk="0">
                  <a:moveTo>
                    <a:pt x="2208671" y="0"/>
                  </a:moveTo>
                  <a:lnTo>
                    <a:pt x="2556320" y="63327"/>
                  </a:lnTo>
                  <a:lnTo>
                    <a:pt x="2934577" y="446010"/>
                  </a:lnTo>
                  <a:lnTo>
                    <a:pt x="3688781" y="915621"/>
                  </a:lnTo>
                  <a:lnTo>
                    <a:pt x="4944824" y="753481"/>
                  </a:lnTo>
                  <a:lnTo>
                    <a:pt x="5092085" y="878099"/>
                  </a:lnTo>
                  <a:lnTo>
                    <a:pt x="5720973" y="528693"/>
                  </a:lnTo>
                  <a:lnTo>
                    <a:pt x="6187586" y="777760"/>
                  </a:lnTo>
                  <a:lnTo>
                    <a:pt x="7629004" y="1026996"/>
                  </a:lnTo>
                  <a:lnTo>
                    <a:pt x="7649794" y="3493722"/>
                  </a:lnTo>
                  <a:lnTo>
                    <a:pt x="17240" y="3480628"/>
                  </a:lnTo>
                  <a:cubicBezTo>
                    <a:pt x="11493" y="2401094"/>
                    <a:pt x="5747" y="1321561"/>
                    <a:pt x="0" y="242027"/>
                  </a:cubicBezTo>
                  <a:lnTo>
                    <a:pt x="83503" y="350425"/>
                  </a:lnTo>
                  <a:lnTo>
                    <a:pt x="402278" y="460781"/>
                  </a:lnTo>
                  <a:lnTo>
                    <a:pt x="941077" y="1079458"/>
                  </a:lnTo>
                  <a:lnTo>
                    <a:pt x="1808469" y="734805"/>
                  </a:lnTo>
                  <a:lnTo>
                    <a:pt x="2208671" y="0"/>
                  </a:lnTo>
                  <a:close/>
                </a:path>
              </a:pathLst>
            </a:custGeom>
            <a:solidFill>
              <a:srgbClr val="0071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08"/>
            <p:cNvSpPr/>
            <p:nvPr/>
          </p:nvSpPr>
          <p:spPr>
            <a:xfrm>
              <a:off x="-9149" y="2042381"/>
              <a:ext cx="420713" cy="404486"/>
            </a:xfrm>
            <a:custGeom>
              <a:avLst/>
              <a:gdLst/>
              <a:ahLst/>
              <a:cxnLst/>
              <a:rect l="l" t="t" r="r" b="b"/>
              <a:pathLst>
                <a:path w="420713" h="404486" extrusionOk="0">
                  <a:moveTo>
                    <a:pt x="74932" y="0"/>
                  </a:moveTo>
                  <a:lnTo>
                    <a:pt x="420713" y="119792"/>
                  </a:lnTo>
                  <a:lnTo>
                    <a:pt x="7039" y="404486"/>
                  </a:lnTo>
                  <a:lnTo>
                    <a:pt x="0" y="374468"/>
                  </a:lnTo>
                  <a:lnTo>
                    <a:pt x="0" y="133420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7" name="Google Shape;1307;p108"/>
          <p:cNvSpPr/>
          <p:nvPr/>
        </p:nvSpPr>
        <p:spPr>
          <a:xfrm>
            <a:off x="1020171" y="1640631"/>
            <a:ext cx="1904256" cy="167027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11" y="4089"/>
                </a:moveTo>
                <a:lnTo>
                  <a:pt x="16219" y="1754"/>
                </a:lnTo>
                <a:lnTo>
                  <a:pt x="15211" y="1379"/>
                </a:lnTo>
                <a:lnTo>
                  <a:pt x="15120" y="0"/>
                </a:lnTo>
                <a:lnTo>
                  <a:pt x="10384" y="9810"/>
                </a:lnTo>
                <a:lnTo>
                  <a:pt x="0" y="14487"/>
                </a:lnTo>
                <a:lnTo>
                  <a:pt x="5291" y="19371"/>
                </a:lnTo>
                <a:lnTo>
                  <a:pt x="12991" y="21600"/>
                </a:lnTo>
                <a:lnTo>
                  <a:pt x="20206" y="8939"/>
                </a:lnTo>
                <a:lnTo>
                  <a:pt x="21600" y="4515"/>
                </a:lnTo>
                <a:lnTo>
                  <a:pt x="18713" y="4612"/>
                </a:lnTo>
                <a:lnTo>
                  <a:pt x="16611" y="4089"/>
                </a:lnTo>
                <a:close/>
              </a:path>
            </a:pathLst>
          </a:custGeom>
          <a:solidFill>
            <a:srgbClr val="137FE2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108"/>
          <p:cNvSpPr/>
          <p:nvPr/>
        </p:nvSpPr>
        <p:spPr>
          <a:xfrm>
            <a:off x="2514533" y="2127615"/>
            <a:ext cx="1149606" cy="1159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108"/>
          <p:cNvSpPr/>
          <p:nvPr/>
        </p:nvSpPr>
        <p:spPr>
          <a:xfrm rot="-479789">
            <a:off x="5795732" y="2211840"/>
            <a:ext cx="713855" cy="7196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108"/>
          <p:cNvSpPr/>
          <p:nvPr/>
        </p:nvSpPr>
        <p:spPr>
          <a:xfrm>
            <a:off x="2900864" y="2482044"/>
            <a:ext cx="790344" cy="5912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95" y="3294"/>
                </a:moveTo>
                <a:lnTo>
                  <a:pt x="11970" y="0"/>
                </a:lnTo>
                <a:lnTo>
                  <a:pt x="0" y="21600"/>
                </a:lnTo>
                <a:lnTo>
                  <a:pt x="3611" y="21417"/>
                </a:lnTo>
                <a:lnTo>
                  <a:pt x="21600" y="759"/>
                </a:lnTo>
                <a:lnTo>
                  <a:pt x="15995" y="3294"/>
                </a:lnTo>
                <a:close/>
              </a:path>
            </a:pathLst>
          </a:custGeom>
          <a:gradFill>
            <a:gsLst>
              <a:gs pos="0">
                <a:srgbClr val="43818C">
                  <a:alpha val="15294"/>
                </a:srgbClr>
              </a:gs>
              <a:gs pos="100000">
                <a:srgbClr val="012A45">
                  <a:alpha val="1529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108"/>
          <p:cNvSpPr/>
          <p:nvPr/>
        </p:nvSpPr>
        <p:spPr>
          <a:xfrm flipH="1">
            <a:off x="5712394" y="2535797"/>
            <a:ext cx="797634" cy="8662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28" y="2239"/>
                </a:moveTo>
                <a:lnTo>
                  <a:pt x="9466" y="8840"/>
                </a:lnTo>
                <a:lnTo>
                  <a:pt x="0" y="14405"/>
                </a:lnTo>
                <a:lnTo>
                  <a:pt x="4552" y="21600"/>
                </a:lnTo>
                <a:lnTo>
                  <a:pt x="21600" y="5678"/>
                </a:lnTo>
                <a:lnTo>
                  <a:pt x="16382" y="0"/>
                </a:lnTo>
                <a:lnTo>
                  <a:pt x="6528" y="2239"/>
                </a:lnTo>
                <a:close/>
              </a:path>
            </a:pathLst>
          </a:custGeom>
          <a:gradFill>
            <a:gsLst>
              <a:gs pos="0">
                <a:srgbClr val="43818C">
                  <a:alpha val="15294"/>
                </a:srgbClr>
              </a:gs>
              <a:gs pos="100000">
                <a:srgbClr val="012A45">
                  <a:alpha val="1529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108"/>
          <p:cNvSpPr/>
          <p:nvPr/>
        </p:nvSpPr>
        <p:spPr>
          <a:xfrm flipH="1">
            <a:off x="3912593" y="1984841"/>
            <a:ext cx="1837458" cy="1183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68" y="0"/>
                </a:moveTo>
                <a:lnTo>
                  <a:pt x="3935" y="4683"/>
                </a:lnTo>
                <a:lnTo>
                  <a:pt x="0" y="8755"/>
                </a:lnTo>
                <a:lnTo>
                  <a:pt x="1893" y="14021"/>
                </a:lnTo>
                <a:lnTo>
                  <a:pt x="21600" y="21600"/>
                </a:lnTo>
                <a:lnTo>
                  <a:pt x="10145" y="6410"/>
                </a:lnTo>
                <a:lnTo>
                  <a:pt x="2668" y="0"/>
                </a:lnTo>
                <a:close/>
              </a:path>
            </a:pathLst>
          </a:custGeom>
          <a:gradFill>
            <a:gsLst>
              <a:gs pos="0">
                <a:srgbClr val="43818C">
                  <a:alpha val="15294"/>
                </a:srgbClr>
              </a:gs>
              <a:gs pos="100000">
                <a:srgbClr val="012A45">
                  <a:alpha val="1529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108"/>
          <p:cNvSpPr/>
          <p:nvPr/>
        </p:nvSpPr>
        <p:spPr>
          <a:xfrm flipH="1">
            <a:off x="5670" y="1604256"/>
            <a:ext cx="12168035" cy="3676381"/>
          </a:xfrm>
          <a:custGeom>
            <a:avLst/>
            <a:gdLst/>
            <a:ahLst/>
            <a:cxnLst/>
            <a:rect l="l" t="t" r="r" b="b"/>
            <a:pathLst>
              <a:path w="12168035" h="3676381" extrusionOk="0">
                <a:moveTo>
                  <a:pt x="1088864" y="0"/>
                </a:moveTo>
                <a:lnTo>
                  <a:pt x="0" y="572883"/>
                </a:lnTo>
                <a:lnTo>
                  <a:pt x="0" y="3632232"/>
                </a:lnTo>
                <a:lnTo>
                  <a:pt x="12161393" y="3676381"/>
                </a:lnTo>
                <a:lnTo>
                  <a:pt x="12168035" y="1200511"/>
                </a:lnTo>
                <a:lnTo>
                  <a:pt x="10726617" y="951275"/>
                </a:lnTo>
                <a:lnTo>
                  <a:pt x="10260004" y="702208"/>
                </a:lnTo>
                <a:lnTo>
                  <a:pt x="9631116" y="1051614"/>
                </a:lnTo>
                <a:lnTo>
                  <a:pt x="9483855" y="926996"/>
                </a:lnTo>
                <a:lnTo>
                  <a:pt x="8227812" y="1089136"/>
                </a:lnTo>
                <a:lnTo>
                  <a:pt x="7473608" y="619526"/>
                </a:lnTo>
                <a:lnTo>
                  <a:pt x="7095351" y="236842"/>
                </a:lnTo>
                <a:lnTo>
                  <a:pt x="6747702" y="173515"/>
                </a:lnTo>
                <a:lnTo>
                  <a:pt x="6347500" y="908320"/>
                </a:lnTo>
                <a:lnTo>
                  <a:pt x="5480108" y="1252973"/>
                </a:lnTo>
                <a:lnTo>
                  <a:pt x="4941309" y="634296"/>
                </a:lnTo>
                <a:lnTo>
                  <a:pt x="4622534" y="523940"/>
                </a:lnTo>
                <a:lnTo>
                  <a:pt x="4332055" y="146859"/>
                </a:lnTo>
                <a:lnTo>
                  <a:pt x="3937051" y="348218"/>
                </a:lnTo>
                <a:lnTo>
                  <a:pt x="3329530" y="541767"/>
                </a:lnTo>
                <a:lnTo>
                  <a:pt x="2665993" y="22071"/>
                </a:lnTo>
                <a:lnTo>
                  <a:pt x="1963763" y="179117"/>
                </a:lnTo>
                <a:lnTo>
                  <a:pt x="1850575" y="116808"/>
                </a:lnTo>
                <a:lnTo>
                  <a:pt x="1567604" y="320204"/>
                </a:lnTo>
                <a:lnTo>
                  <a:pt x="1088864" y="0"/>
                </a:lnTo>
                <a:close/>
              </a:path>
            </a:pathLst>
          </a:custGeom>
          <a:solidFill>
            <a:srgbClr val="118E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08"/>
          <p:cNvSpPr/>
          <p:nvPr/>
        </p:nvSpPr>
        <p:spPr>
          <a:xfrm flipH="1">
            <a:off x="7244555" y="2138140"/>
            <a:ext cx="424602" cy="3843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384" y="0"/>
                </a:moveTo>
                <a:lnTo>
                  <a:pt x="0" y="10916"/>
                </a:lnTo>
                <a:lnTo>
                  <a:pt x="2200" y="21600"/>
                </a:lnTo>
                <a:lnTo>
                  <a:pt x="21600" y="6397"/>
                </a:lnTo>
                <a:lnTo>
                  <a:pt x="5384" y="0"/>
                </a:lnTo>
                <a:close/>
              </a:path>
            </a:pathLst>
          </a:custGeom>
          <a:solidFill>
            <a:schemeClr val="lt1">
              <a:alpha val="1216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p108"/>
          <p:cNvSpPr/>
          <p:nvPr/>
        </p:nvSpPr>
        <p:spPr>
          <a:xfrm flipH="1">
            <a:off x="8703127" y="1629568"/>
            <a:ext cx="1929798" cy="13253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24" y="1520"/>
                </a:moveTo>
                <a:lnTo>
                  <a:pt x="0" y="4873"/>
                </a:lnTo>
                <a:lnTo>
                  <a:pt x="1279" y="5446"/>
                </a:lnTo>
                <a:lnTo>
                  <a:pt x="1311" y="5427"/>
                </a:lnTo>
                <a:lnTo>
                  <a:pt x="6222" y="9095"/>
                </a:lnTo>
                <a:lnTo>
                  <a:pt x="10870" y="15992"/>
                </a:lnTo>
                <a:lnTo>
                  <a:pt x="21600" y="21600"/>
                </a:lnTo>
                <a:lnTo>
                  <a:pt x="9737" y="7415"/>
                </a:lnTo>
                <a:lnTo>
                  <a:pt x="12958" y="2029"/>
                </a:lnTo>
                <a:lnTo>
                  <a:pt x="12269" y="0"/>
                </a:lnTo>
                <a:lnTo>
                  <a:pt x="4578" y="2517"/>
                </a:lnTo>
                <a:lnTo>
                  <a:pt x="3689" y="4792"/>
                </a:lnTo>
                <a:lnTo>
                  <a:pt x="3224" y="1520"/>
                </a:lnTo>
                <a:close/>
              </a:path>
            </a:pathLst>
          </a:custGeom>
          <a:solidFill>
            <a:schemeClr val="lt1">
              <a:alpha val="1216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08"/>
          <p:cNvSpPr/>
          <p:nvPr/>
        </p:nvSpPr>
        <p:spPr>
          <a:xfrm>
            <a:off x="10903295" y="1604956"/>
            <a:ext cx="1289264" cy="1472524"/>
          </a:xfrm>
          <a:custGeom>
            <a:avLst/>
            <a:gdLst/>
            <a:ahLst/>
            <a:cxnLst/>
            <a:rect l="l" t="t" r="r" b="b"/>
            <a:pathLst>
              <a:path w="1289264" h="1472524" extrusionOk="0">
                <a:moveTo>
                  <a:pt x="203495" y="0"/>
                </a:moveTo>
                <a:lnTo>
                  <a:pt x="985281" y="412962"/>
                </a:lnTo>
                <a:lnTo>
                  <a:pt x="1289264" y="571915"/>
                </a:lnTo>
                <a:lnTo>
                  <a:pt x="1289264" y="1472524"/>
                </a:lnTo>
                <a:lnTo>
                  <a:pt x="1285002" y="1465324"/>
                </a:lnTo>
                <a:lnTo>
                  <a:pt x="987014" y="1085399"/>
                </a:lnTo>
                <a:lnTo>
                  <a:pt x="327368" y="544039"/>
                </a:lnTo>
                <a:lnTo>
                  <a:pt x="167474" y="297958"/>
                </a:lnTo>
                <a:lnTo>
                  <a:pt x="0" y="203847"/>
                </a:lnTo>
                <a:close/>
              </a:path>
            </a:pathLst>
          </a:custGeom>
          <a:solidFill>
            <a:schemeClr val="lt1">
              <a:alpha val="1216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08"/>
          <p:cNvSpPr/>
          <p:nvPr/>
        </p:nvSpPr>
        <p:spPr>
          <a:xfrm>
            <a:off x="7317488" y="1754999"/>
            <a:ext cx="1545426" cy="13976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chemeClr val="lt1">
              <a:alpha val="1216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08"/>
          <p:cNvSpPr/>
          <p:nvPr/>
        </p:nvSpPr>
        <p:spPr>
          <a:xfrm>
            <a:off x="10119688" y="1864067"/>
            <a:ext cx="1311552" cy="16944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34" y="0"/>
                </a:moveTo>
                <a:lnTo>
                  <a:pt x="11124" y="1173"/>
                </a:lnTo>
                <a:lnTo>
                  <a:pt x="0" y="7979"/>
                </a:lnTo>
                <a:lnTo>
                  <a:pt x="19364" y="21600"/>
                </a:lnTo>
                <a:lnTo>
                  <a:pt x="21600" y="15914"/>
                </a:lnTo>
                <a:lnTo>
                  <a:pt x="16785" y="9969"/>
                </a:lnTo>
                <a:lnTo>
                  <a:pt x="12578" y="654"/>
                </a:lnTo>
                <a:lnTo>
                  <a:pt x="11734" y="0"/>
                </a:lnTo>
                <a:close/>
              </a:path>
            </a:pathLst>
          </a:custGeom>
          <a:solidFill>
            <a:schemeClr val="lt1">
              <a:alpha val="1216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108"/>
          <p:cNvSpPr/>
          <p:nvPr/>
        </p:nvSpPr>
        <p:spPr>
          <a:xfrm flipH="1">
            <a:off x="4891743" y="1779339"/>
            <a:ext cx="1793880" cy="16211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11" y="4089"/>
                </a:moveTo>
                <a:lnTo>
                  <a:pt x="16219" y="1754"/>
                </a:lnTo>
                <a:lnTo>
                  <a:pt x="15211" y="1379"/>
                </a:lnTo>
                <a:lnTo>
                  <a:pt x="15120" y="0"/>
                </a:lnTo>
                <a:lnTo>
                  <a:pt x="10384" y="9810"/>
                </a:lnTo>
                <a:lnTo>
                  <a:pt x="0" y="14487"/>
                </a:lnTo>
                <a:lnTo>
                  <a:pt x="5291" y="19371"/>
                </a:lnTo>
                <a:lnTo>
                  <a:pt x="12991" y="21600"/>
                </a:lnTo>
                <a:lnTo>
                  <a:pt x="20206" y="8939"/>
                </a:lnTo>
                <a:lnTo>
                  <a:pt x="21600" y="4515"/>
                </a:lnTo>
                <a:lnTo>
                  <a:pt x="18713" y="4612"/>
                </a:lnTo>
                <a:lnTo>
                  <a:pt x="16611" y="4089"/>
                </a:lnTo>
                <a:close/>
              </a:path>
            </a:pathLst>
          </a:custGeom>
          <a:solidFill>
            <a:schemeClr val="lt1">
              <a:alpha val="1216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108"/>
          <p:cNvSpPr/>
          <p:nvPr/>
        </p:nvSpPr>
        <p:spPr>
          <a:xfrm flipH="1">
            <a:off x="4181789" y="2213669"/>
            <a:ext cx="1245240" cy="12934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chemeClr val="lt1">
              <a:alpha val="1216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108"/>
          <p:cNvSpPr/>
          <p:nvPr/>
        </p:nvSpPr>
        <p:spPr>
          <a:xfrm flipH="1">
            <a:off x="3769096" y="2804931"/>
            <a:ext cx="790344" cy="5912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95" y="3294"/>
                </a:moveTo>
                <a:lnTo>
                  <a:pt x="11970" y="0"/>
                </a:lnTo>
                <a:lnTo>
                  <a:pt x="0" y="21600"/>
                </a:lnTo>
                <a:lnTo>
                  <a:pt x="3611" y="21417"/>
                </a:lnTo>
                <a:lnTo>
                  <a:pt x="21600" y="759"/>
                </a:lnTo>
                <a:lnTo>
                  <a:pt x="15995" y="3294"/>
                </a:lnTo>
                <a:close/>
              </a:path>
            </a:pathLst>
          </a:custGeom>
          <a:solidFill>
            <a:schemeClr val="lt1">
              <a:alpha val="1216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108"/>
          <p:cNvSpPr/>
          <p:nvPr/>
        </p:nvSpPr>
        <p:spPr>
          <a:xfrm>
            <a:off x="977716" y="2858683"/>
            <a:ext cx="797634" cy="8662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28" y="2239"/>
                </a:moveTo>
                <a:lnTo>
                  <a:pt x="9466" y="8840"/>
                </a:lnTo>
                <a:lnTo>
                  <a:pt x="0" y="14405"/>
                </a:lnTo>
                <a:lnTo>
                  <a:pt x="4552" y="21600"/>
                </a:lnTo>
                <a:lnTo>
                  <a:pt x="21600" y="5678"/>
                </a:lnTo>
                <a:lnTo>
                  <a:pt x="16382" y="0"/>
                </a:lnTo>
                <a:lnTo>
                  <a:pt x="6528" y="2239"/>
                </a:lnTo>
                <a:close/>
              </a:path>
            </a:pathLst>
          </a:custGeom>
          <a:solidFill>
            <a:schemeClr val="lt1">
              <a:alpha val="1216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108"/>
          <p:cNvSpPr/>
          <p:nvPr/>
        </p:nvSpPr>
        <p:spPr>
          <a:xfrm>
            <a:off x="1682816" y="2307728"/>
            <a:ext cx="1837458" cy="1183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68" y="0"/>
                </a:moveTo>
                <a:lnTo>
                  <a:pt x="3935" y="4683"/>
                </a:lnTo>
                <a:lnTo>
                  <a:pt x="0" y="8755"/>
                </a:lnTo>
                <a:lnTo>
                  <a:pt x="1893" y="14021"/>
                </a:lnTo>
                <a:lnTo>
                  <a:pt x="21600" y="21600"/>
                </a:lnTo>
                <a:lnTo>
                  <a:pt x="10145" y="6410"/>
                </a:lnTo>
                <a:lnTo>
                  <a:pt x="2668" y="0"/>
                </a:lnTo>
                <a:close/>
              </a:path>
            </a:pathLst>
          </a:custGeom>
          <a:solidFill>
            <a:schemeClr val="lt1">
              <a:alpha val="1216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08"/>
          <p:cNvSpPr/>
          <p:nvPr/>
        </p:nvSpPr>
        <p:spPr>
          <a:xfrm>
            <a:off x="9449629" y="2581041"/>
            <a:ext cx="1066986" cy="10802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278" y="0"/>
                </a:moveTo>
                <a:lnTo>
                  <a:pt x="9031" y="4527"/>
                </a:lnTo>
                <a:lnTo>
                  <a:pt x="0" y="12220"/>
                </a:lnTo>
                <a:lnTo>
                  <a:pt x="7625" y="19767"/>
                </a:lnTo>
                <a:lnTo>
                  <a:pt x="19142" y="21600"/>
                </a:lnTo>
                <a:lnTo>
                  <a:pt x="21600" y="17023"/>
                </a:lnTo>
                <a:lnTo>
                  <a:pt x="16477" y="10859"/>
                </a:lnTo>
                <a:lnTo>
                  <a:pt x="10278" y="0"/>
                </a:lnTo>
                <a:close/>
              </a:path>
            </a:pathLst>
          </a:custGeom>
          <a:solidFill>
            <a:schemeClr val="lt1">
              <a:alpha val="1216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108"/>
          <p:cNvSpPr/>
          <p:nvPr/>
        </p:nvSpPr>
        <p:spPr>
          <a:xfrm flipH="1">
            <a:off x="-5290" y="3318933"/>
            <a:ext cx="12188825" cy="2018784"/>
          </a:xfrm>
          <a:custGeom>
            <a:avLst/>
            <a:gdLst/>
            <a:ahLst/>
            <a:cxnLst/>
            <a:rect l="l" t="t" r="r" b="b"/>
            <a:pathLst>
              <a:path w="12188825" h="2439618" extrusionOk="0">
                <a:moveTo>
                  <a:pt x="12188825" y="0"/>
                </a:moveTo>
                <a:lnTo>
                  <a:pt x="12041450" y="33127"/>
                </a:lnTo>
                <a:cubicBezTo>
                  <a:pt x="11459853" y="174989"/>
                  <a:pt x="10919739" y="402649"/>
                  <a:pt x="10334888" y="540354"/>
                </a:cubicBezTo>
                <a:cubicBezTo>
                  <a:pt x="9708552" y="687886"/>
                  <a:pt x="9050493" y="727824"/>
                  <a:pt x="8394873" y="719004"/>
                </a:cubicBezTo>
                <a:cubicBezTo>
                  <a:pt x="7317901" y="704642"/>
                  <a:pt x="6254757" y="560008"/>
                  <a:pt x="5193240" y="423437"/>
                </a:cubicBezTo>
                <a:cubicBezTo>
                  <a:pt x="4099999" y="282709"/>
                  <a:pt x="3001062" y="150170"/>
                  <a:pt x="1890740" y="143745"/>
                </a:cubicBezTo>
                <a:cubicBezTo>
                  <a:pt x="1328868" y="140437"/>
                  <a:pt x="767453" y="169659"/>
                  <a:pt x="211644" y="231195"/>
                </a:cubicBezTo>
                <a:lnTo>
                  <a:pt x="0" y="258830"/>
                </a:lnTo>
                <a:lnTo>
                  <a:pt x="0" y="2439618"/>
                </a:lnTo>
                <a:lnTo>
                  <a:pt x="12188825" y="2439618"/>
                </a:lnTo>
                <a:close/>
              </a:path>
            </a:pathLst>
          </a:custGeom>
          <a:solidFill>
            <a:srgbClr val="1D955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08"/>
          <p:cNvSpPr/>
          <p:nvPr/>
        </p:nvSpPr>
        <p:spPr>
          <a:xfrm flipH="1">
            <a:off x="3176" y="3708400"/>
            <a:ext cx="12188821" cy="3144391"/>
          </a:xfrm>
          <a:custGeom>
            <a:avLst/>
            <a:gdLst/>
            <a:ahLst/>
            <a:cxnLst/>
            <a:rect l="l" t="t" r="r" b="b"/>
            <a:pathLst>
              <a:path w="12188821" h="3200398" extrusionOk="0">
                <a:moveTo>
                  <a:pt x="8630050" y="428"/>
                </a:moveTo>
                <a:cubicBezTo>
                  <a:pt x="6729651" y="-14511"/>
                  <a:pt x="4775286" y="365600"/>
                  <a:pt x="2833186" y="545362"/>
                </a:cubicBezTo>
                <a:cubicBezTo>
                  <a:pt x="1963961" y="625853"/>
                  <a:pt x="1082383" y="664236"/>
                  <a:pt x="202183" y="660744"/>
                </a:cubicBezTo>
                <a:lnTo>
                  <a:pt x="0" y="657536"/>
                </a:lnTo>
                <a:lnTo>
                  <a:pt x="0" y="3200398"/>
                </a:lnTo>
                <a:lnTo>
                  <a:pt x="12188821" y="3200398"/>
                </a:lnTo>
                <a:lnTo>
                  <a:pt x="12188821" y="525726"/>
                </a:lnTo>
                <a:lnTo>
                  <a:pt x="12011104" y="496984"/>
                </a:lnTo>
                <a:cubicBezTo>
                  <a:pt x="11499700" y="404449"/>
                  <a:pt x="11023498" y="264405"/>
                  <a:pt x="10510008" y="169101"/>
                </a:cubicBezTo>
                <a:cubicBezTo>
                  <a:pt x="9890987" y="54281"/>
                  <a:pt x="9263516" y="5407"/>
                  <a:pt x="8630050" y="428"/>
                </a:cubicBezTo>
                <a:close/>
              </a:path>
            </a:pathLst>
          </a:custGeom>
          <a:gradFill>
            <a:gsLst>
              <a:gs pos="0">
                <a:srgbClr val="15602F"/>
              </a:gs>
              <a:gs pos="100000">
                <a:srgbClr val="6CC24A"/>
              </a:gs>
            </a:gsLst>
            <a:lin ang="16200038" scaled="0"/>
          </a:gra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108"/>
          <p:cNvSpPr txBox="1">
            <a:spLocks noGrp="1"/>
          </p:cNvSpPr>
          <p:nvPr>
            <p:ph type="title"/>
          </p:nvPr>
        </p:nvSpPr>
        <p:spPr>
          <a:xfrm>
            <a:off x="571649" y="63500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108"/>
          <p:cNvSpPr txBox="1">
            <a:spLocks noGrp="1"/>
          </p:cNvSpPr>
          <p:nvPr>
            <p:ph type="body" idx="1"/>
          </p:nvPr>
        </p:nvSpPr>
        <p:spPr>
          <a:xfrm>
            <a:off x="571649" y="1081137"/>
            <a:ext cx="1148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​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 - Fun">
  <p:cSld name="Thank You Slide - Fun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12" scaled="0"/>
        </a:gradFill>
        <a:effectLst/>
      </p:bgPr>
    </p:bg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19" cy="6856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Staging Area - High Impact Blue">
  <p:cSld name="Product Staging Area - High Impact Blue">
    <p:bg>
      <p:bgPr>
        <a:solidFill>
          <a:srgbClr val="309FFF"/>
        </a:solidFill>
        <a:effectLst/>
      </p:bgPr>
    </p:bg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10"/>
          <p:cNvSpPr/>
          <p:nvPr/>
        </p:nvSpPr>
        <p:spPr>
          <a:xfrm>
            <a:off x="-1037" y="-34853"/>
            <a:ext cx="12192000" cy="4240800"/>
          </a:xfrm>
          <a:prstGeom prst="rect">
            <a:avLst/>
          </a:prstGeom>
          <a:gradFill>
            <a:gsLst>
              <a:gs pos="0">
                <a:srgbClr val="004D90"/>
              </a:gs>
              <a:gs pos="21449">
                <a:srgbClr val="0165AD"/>
              </a:gs>
              <a:gs pos="59460">
                <a:srgbClr val="027CCB"/>
              </a:gs>
              <a:gs pos="100000">
                <a:srgbClr val="68E2B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110"/>
          <p:cNvSpPr/>
          <p:nvPr/>
        </p:nvSpPr>
        <p:spPr>
          <a:xfrm>
            <a:off x="0" y="0"/>
            <a:ext cx="12192000" cy="3825600"/>
          </a:xfrm>
          <a:prstGeom prst="rect">
            <a:avLst/>
          </a:prstGeom>
          <a:gradFill>
            <a:gsLst>
              <a:gs pos="0">
                <a:srgbClr val="034CA5"/>
              </a:gs>
              <a:gs pos="39430">
                <a:srgbClr val="1A75D2"/>
              </a:gs>
              <a:gs pos="60989">
                <a:srgbClr val="309FFF"/>
              </a:gs>
              <a:gs pos="78960">
                <a:srgbClr val="4CC0D9"/>
              </a:gs>
              <a:gs pos="91259">
                <a:srgbClr val="68E2B3"/>
              </a:gs>
              <a:gs pos="100000">
                <a:srgbClr val="68E2B3"/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4" name="Google Shape;1334;p110"/>
          <p:cNvGrpSpPr/>
          <p:nvPr/>
        </p:nvGrpSpPr>
        <p:grpSpPr>
          <a:xfrm>
            <a:off x="-167224" y="548429"/>
            <a:ext cx="13123464" cy="4838618"/>
            <a:chOff x="0" y="0"/>
            <a:chExt cx="26246928" cy="9677236"/>
          </a:xfrm>
        </p:grpSpPr>
        <p:sp>
          <p:nvSpPr>
            <p:cNvPr id="1335" name="Google Shape;1335;p110"/>
            <p:cNvSpPr/>
            <p:nvPr/>
          </p:nvSpPr>
          <p:spPr>
            <a:xfrm>
              <a:off x="14916820" y="0"/>
              <a:ext cx="294900" cy="29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10"/>
            <p:cNvSpPr/>
            <p:nvPr/>
          </p:nvSpPr>
          <p:spPr>
            <a:xfrm rot="10800000">
              <a:off x="24850770" y="3294503"/>
              <a:ext cx="217500" cy="2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10"/>
            <p:cNvSpPr/>
            <p:nvPr/>
          </p:nvSpPr>
          <p:spPr>
            <a:xfrm rot="10800000">
              <a:off x="26029428" y="3158328"/>
              <a:ext cx="217500" cy="2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10"/>
            <p:cNvSpPr/>
            <p:nvPr/>
          </p:nvSpPr>
          <p:spPr>
            <a:xfrm rot="10800000">
              <a:off x="25371195" y="4156053"/>
              <a:ext cx="217500" cy="2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10"/>
            <p:cNvSpPr/>
            <p:nvPr/>
          </p:nvSpPr>
          <p:spPr>
            <a:xfrm>
              <a:off x="16137945" y="4351325"/>
              <a:ext cx="1581900" cy="11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861" y="18300"/>
                  </a:moveTo>
                  <a:lnTo>
                    <a:pt x="66500" y="0"/>
                  </a:lnTo>
                  <a:lnTo>
                    <a:pt x="0" y="120000"/>
                  </a:lnTo>
                  <a:lnTo>
                    <a:pt x="20061" y="118983"/>
                  </a:lnTo>
                  <a:lnTo>
                    <a:pt x="120000" y="4216"/>
                  </a:lnTo>
                  <a:lnTo>
                    <a:pt x="88861" y="18300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110"/>
            <p:cNvSpPr/>
            <p:nvPr/>
          </p:nvSpPr>
          <p:spPr>
            <a:xfrm>
              <a:off x="0" y="2342836"/>
              <a:ext cx="24954000" cy="733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416" y="4805"/>
                  </a:moveTo>
                  <a:lnTo>
                    <a:pt x="40616" y="11394"/>
                  </a:lnTo>
                  <a:lnTo>
                    <a:pt x="34772" y="17727"/>
                  </a:lnTo>
                  <a:lnTo>
                    <a:pt x="28388" y="722"/>
                  </a:lnTo>
                  <a:lnTo>
                    <a:pt x="21633" y="5861"/>
                  </a:lnTo>
                  <a:lnTo>
                    <a:pt x="20544" y="3822"/>
                  </a:lnTo>
                  <a:lnTo>
                    <a:pt x="17822" y="10477"/>
                  </a:lnTo>
                  <a:lnTo>
                    <a:pt x="13216" y="0"/>
                  </a:lnTo>
                  <a:lnTo>
                    <a:pt x="305" y="23105"/>
                  </a:lnTo>
                  <a:lnTo>
                    <a:pt x="0" y="118827"/>
                  </a:lnTo>
                  <a:lnTo>
                    <a:pt x="120000" y="120000"/>
                  </a:lnTo>
                  <a:lnTo>
                    <a:pt x="119800" y="6655"/>
                  </a:lnTo>
                  <a:lnTo>
                    <a:pt x="105933" y="18661"/>
                  </a:lnTo>
                  <a:lnTo>
                    <a:pt x="101444" y="10511"/>
                  </a:lnTo>
                  <a:lnTo>
                    <a:pt x="95394" y="21944"/>
                  </a:lnTo>
                  <a:lnTo>
                    <a:pt x="93977" y="17866"/>
                  </a:lnTo>
                  <a:lnTo>
                    <a:pt x="84338" y="23172"/>
                  </a:lnTo>
                  <a:lnTo>
                    <a:pt x="74638" y="11961"/>
                  </a:lnTo>
                  <a:lnTo>
                    <a:pt x="70111" y="2211"/>
                  </a:lnTo>
                  <a:lnTo>
                    <a:pt x="67655" y="2411"/>
                  </a:lnTo>
                  <a:lnTo>
                    <a:pt x="62433" y="11072"/>
                  </a:lnTo>
                  <a:lnTo>
                    <a:pt x="56811" y="19422"/>
                  </a:lnTo>
                  <a:lnTo>
                    <a:pt x="54761" y="29977"/>
                  </a:lnTo>
                  <a:lnTo>
                    <a:pt x="50277" y="16600"/>
                  </a:lnTo>
                  <a:lnTo>
                    <a:pt x="47211" y="17144"/>
                  </a:lnTo>
                  <a:lnTo>
                    <a:pt x="44416" y="4805"/>
                  </a:lnTo>
                  <a:close/>
                </a:path>
              </a:pathLst>
            </a:custGeom>
            <a:gradFill>
              <a:gsLst>
                <a:gs pos="0">
                  <a:srgbClr val="004378"/>
                </a:gs>
                <a:gs pos="100000">
                  <a:srgbClr val="004278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110"/>
            <p:cNvSpPr/>
            <p:nvPr/>
          </p:nvSpPr>
          <p:spPr>
            <a:xfrm>
              <a:off x="3648778" y="2381600"/>
              <a:ext cx="3903900" cy="265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0" y="8594"/>
                  </a:moveTo>
                  <a:lnTo>
                    <a:pt x="0" y="27022"/>
                  </a:lnTo>
                  <a:lnTo>
                    <a:pt x="8311" y="30255"/>
                  </a:lnTo>
                  <a:lnTo>
                    <a:pt x="8488" y="30150"/>
                  </a:lnTo>
                  <a:lnTo>
                    <a:pt x="35477" y="50527"/>
                  </a:lnTo>
                  <a:lnTo>
                    <a:pt x="61027" y="88844"/>
                  </a:lnTo>
                  <a:lnTo>
                    <a:pt x="120000" y="120000"/>
                  </a:lnTo>
                  <a:lnTo>
                    <a:pt x="54800" y="41194"/>
                  </a:lnTo>
                  <a:lnTo>
                    <a:pt x="72500" y="11272"/>
                  </a:lnTo>
                  <a:lnTo>
                    <a:pt x="68711" y="0"/>
                  </a:lnTo>
                  <a:lnTo>
                    <a:pt x="26438" y="13983"/>
                  </a:lnTo>
                  <a:lnTo>
                    <a:pt x="21555" y="26622"/>
                  </a:lnTo>
                  <a:lnTo>
                    <a:pt x="19100" y="8594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110"/>
            <p:cNvSpPr/>
            <p:nvPr/>
          </p:nvSpPr>
          <p:spPr>
            <a:xfrm>
              <a:off x="9622090" y="3626398"/>
              <a:ext cx="849600" cy="79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911" y="3977"/>
                  </a:moveTo>
                  <a:lnTo>
                    <a:pt x="0" y="62611"/>
                  </a:lnTo>
                  <a:lnTo>
                    <a:pt x="12222" y="120000"/>
                  </a:lnTo>
                  <a:lnTo>
                    <a:pt x="120000" y="0"/>
                  </a:lnTo>
                  <a:lnTo>
                    <a:pt x="29911" y="3977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110"/>
            <p:cNvSpPr/>
            <p:nvPr/>
          </p:nvSpPr>
          <p:spPr>
            <a:xfrm flipH="1">
              <a:off x="7232921" y="2632459"/>
              <a:ext cx="3093000" cy="2795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655" y="0"/>
                  </a:moveTo>
                  <a:lnTo>
                    <a:pt x="45827" y="11477"/>
                  </a:lnTo>
                  <a:lnTo>
                    <a:pt x="36450" y="14677"/>
                  </a:lnTo>
                  <a:lnTo>
                    <a:pt x="47277" y="36133"/>
                  </a:lnTo>
                  <a:lnTo>
                    <a:pt x="0" y="120000"/>
                  </a:lnTo>
                  <a:lnTo>
                    <a:pt x="48616" y="101322"/>
                  </a:lnTo>
                  <a:lnTo>
                    <a:pt x="80477" y="70094"/>
                  </a:lnTo>
                  <a:lnTo>
                    <a:pt x="48938" y="44916"/>
                  </a:lnTo>
                  <a:lnTo>
                    <a:pt x="50205" y="39727"/>
                  </a:lnTo>
                  <a:lnTo>
                    <a:pt x="75255" y="45050"/>
                  </a:lnTo>
                  <a:lnTo>
                    <a:pt x="82161" y="42488"/>
                  </a:lnTo>
                  <a:lnTo>
                    <a:pt x="95333" y="56794"/>
                  </a:lnTo>
                  <a:lnTo>
                    <a:pt x="120000" y="34027"/>
                  </a:lnTo>
                  <a:lnTo>
                    <a:pt x="72666" y="17111"/>
                  </a:lnTo>
                  <a:lnTo>
                    <a:pt x="42655" y="0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110"/>
            <p:cNvSpPr/>
            <p:nvPr/>
          </p:nvSpPr>
          <p:spPr>
            <a:xfrm flipH="1">
              <a:off x="2092625" y="2850598"/>
              <a:ext cx="2625000" cy="33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188" y="0"/>
                  </a:moveTo>
                  <a:lnTo>
                    <a:pt x="61800" y="6516"/>
                  </a:lnTo>
                  <a:lnTo>
                    <a:pt x="0" y="44327"/>
                  </a:lnTo>
                  <a:lnTo>
                    <a:pt x="107577" y="120000"/>
                  </a:lnTo>
                  <a:lnTo>
                    <a:pt x="120000" y="88411"/>
                  </a:lnTo>
                  <a:lnTo>
                    <a:pt x="93250" y="55383"/>
                  </a:lnTo>
                  <a:lnTo>
                    <a:pt x="69877" y="3633"/>
                  </a:lnTo>
                  <a:lnTo>
                    <a:pt x="65188" y="0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110"/>
            <p:cNvSpPr/>
            <p:nvPr/>
          </p:nvSpPr>
          <p:spPr>
            <a:xfrm>
              <a:off x="14071366" y="3066210"/>
              <a:ext cx="3240600" cy="317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1283" y="0"/>
                  </a:moveTo>
                  <a:lnTo>
                    <a:pt x="30744" y="66872"/>
                  </a:lnTo>
                  <a:lnTo>
                    <a:pt x="0" y="111611"/>
                  </a:lnTo>
                  <a:lnTo>
                    <a:pt x="40194" y="120000"/>
                  </a:lnTo>
                  <a:lnTo>
                    <a:pt x="120000" y="29450"/>
                  </a:lnTo>
                  <a:lnTo>
                    <a:pt x="41283" y="0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110"/>
            <p:cNvSpPr/>
            <p:nvPr/>
          </p:nvSpPr>
          <p:spPr>
            <a:xfrm flipH="1">
              <a:off x="21472888" y="3950830"/>
              <a:ext cx="1596300" cy="173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266" y="12438"/>
                  </a:moveTo>
                  <a:lnTo>
                    <a:pt x="52588" y="49111"/>
                  </a:lnTo>
                  <a:lnTo>
                    <a:pt x="0" y="80027"/>
                  </a:lnTo>
                  <a:lnTo>
                    <a:pt x="25288" y="120000"/>
                  </a:lnTo>
                  <a:lnTo>
                    <a:pt x="120000" y="31544"/>
                  </a:lnTo>
                  <a:lnTo>
                    <a:pt x="91011" y="0"/>
                  </a:lnTo>
                  <a:lnTo>
                    <a:pt x="36266" y="12438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110"/>
            <p:cNvSpPr/>
            <p:nvPr/>
          </p:nvSpPr>
          <p:spPr>
            <a:xfrm flipH="1">
              <a:off x="17997777" y="2946097"/>
              <a:ext cx="3677400" cy="238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077" y="0"/>
                  </a:moveTo>
                  <a:lnTo>
                    <a:pt x="21861" y="26655"/>
                  </a:lnTo>
                  <a:lnTo>
                    <a:pt x="0" y="49127"/>
                  </a:lnTo>
                  <a:lnTo>
                    <a:pt x="10516" y="78183"/>
                  </a:lnTo>
                  <a:lnTo>
                    <a:pt x="120000" y="120000"/>
                  </a:lnTo>
                  <a:lnTo>
                    <a:pt x="56255" y="36350"/>
                  </a:lnTo>
                  <a:lnTo>
                    <a:pt x="15077" y="0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110"/>
            <p:cNvSpPr/>
            <p:nvPr/>
          </p:nvSpPr>
          <p:spPr>
            <a:xfrm>
              <a:off x="11309640" y="2577982"/>
              <a:ext cx="3834600" cy="334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044" y="7494"/>
                  </a:moveTo>
                  <a:lnTo>
                    <a:pt x="84194" y="0"/>
                  </a:lnTo>
                  <a:lnTo>
                    <a:pt x="53611" y="16566"/>
                  </a:lnTo>
                  <a:lnTo>
                    <a:pt x="17038" y="34805"/>
                  </a:lnTo>
                  <a:lnTo>
                    <a:pt x="0" y="64738"/>
                  </a:lnTo>
                  <a:lnTo>
                    <a:pt x="35166" y="107994"/>
                  </a:lnTo>
                  <a:lnTo>
                    <a:pt x="75216" y="120000"/>
                  </a:lnTo>
                  <a:lnTo>
                    <a:pt x="112750" y="33611"/>
                  </a:lnTo>
                  <a:lnTo>
                    <a:pt x="120000" y="9788"/>
                  </a:lnTo>
                  <a:lnTo>
                    <a:pt x="104983" y="10311"/>
                  </a:lnTo>
                  <a:lnTo>
                    <a:pt x="94044" y="7494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110"/>
            <p:cNvSpPr/>
            <p:nvPr/>
          </p:nvSpPr>
          <p:spPr>
            <a:xfrm flipH="1">
              <a:off x="3923273" y="4157546"/>
              <a:ext cx="2135400" cy="216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7100" y="0"/>
                  </a:moveTo>
                  <a:lnTo>
                    <a:pt x="50172" y="25150"/>
                  </a:lnTo>
                  <a:lnTo>
                    <a:pt x="0" y="67888"/>
                  </a:lnTo>
                  <a:lnTo>
                    <a:pt x="42361" y="109816"/>
                  </a:lnTo>
                  <a:lnTo>
                    <a:pt x="106344" y="120000"/>
                  </a:lnTo>
                  <a:lnTo>
                    <a:pt x="120000" y="94572"/>
                  </a:lnTo>
                  <a:lnTo>
                    <a:pt x="91538" y="60327"/>
                  </a:lnTo>
                  <a:lnTo>
                    <a:pt x="57100" y="0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110"/>
            <p:cNvSpPr/>
            <p:nvPr/>
          </p:nvSpPr>
          <p:spPr>
            <a:xfrm flipH="1">
              <a:off x="29924" y="2329200"/>
              <a:ext cx="3119400" cy="38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77" y="0"/>
                  </a:moveTo>
                  <a:lnTo>
                    <a:pt x="0" y="12772"/>
                  </a:lnTo>
                  <a:lnTo>
                    <a:pt x="12888" y="18622"/>
                  </a:lnTo>
                  <a:lnTo>
                    <a:pt x="25194" y="33916"/>
                  </a:lnTo>
                  <a:lnTo>
                    <a:pt x="75961" y="67572"/>
                  </a:lnTo>
                  <a:lnTo>
                    <a:pt x="98894" y="91200"/>
                  </a:lnTo>
                  <a:lnTo>
                    <a:pt x="120000" y="120000"/>
                  </a:lnTo>
                  <a:lnTo>
                    <a:pt x="112611" y="41305"/>
                  </a:lnTo>
                  <a:lnTo>
                    <a:pt x="75827" y="25433"/>
                  </a:lnTo>
                  <a:lnTo>
                    <a:pt x="16077" y="0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51" name="Google Shape;1351;p11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2247280" y="193018"/>
              <a:ext cx="13065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2" name="Google Shape;1352;p110"/>
          <p:cNvGrpSpPr/>
          <p:nvPr/>
        </p:nvGrpSpPr>
        <p:grpSpPr>
          <a:xfrm>
            <a:off x="-1179419" y="46535"/>
            <a:ext cx="16454282" cy="2434671"/>
            <a:chOff x="0" y="-2945409"/>
            <a:chExt cx="32908563" cy="4869341"/>
          </a:xfrm>
        </p:grpSpPr>
        <p:sp>
          <p:nvSpPr>
            <p:cNvPr id="1353" name="Google Shape;1353;p110"/>
            <p:cNvSpPr/>
            <p:nvPr/>
          </p:nvSpPr>
          <p:spPr>
            <a:xfrm>
              <a:off x="8556186" y="-2534258"/>
              <a:ext cx="558900" cy="5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10"/>
            <p:cNvSpPr/>
            <p:nvPr/>
          </p:nvSpPr>
          <p:spPr>
            <a:xfrm>
              <a:off x="11887792" y="866248"/>
              <a:ext cx="294900" cy="29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10"/>
            <p:cNvSpPr/>
            <p:nvPr/>
          </p:nvSpPr>
          <p:spPr>
            <a:xfrm>
              <a:off x="14143520" y="-621360"/>
              <a:ext cx="558900" cy="5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10"/>
            <p:cNvSpPr/>
            <p:nvPr/>
          </p:nvSpPr>
          <p:spPr>
            <a:xfrm>
              <a:off x="6365651" y="-2371840"/>
              <a:ext cx="234000" cy="23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2824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10"/>
            <p:cNvSpPr/>
            <p:nvPr/>
          </p:nvSpPr>
          <p:spPr>
            <a:xfrm>
              <a:off x="20264680" y="-2157050"/>
              <a:ext cx="294900" cy="29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10"/>
            <p:cNvSpPr/>
            <p:nvPr/>
          </p:nvSpPr>
          <p:spPr>
            <a:xfrm>
              <a:off x="10063670" y="626818"/>
              <a:ext cx="185700" cy="18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10"/>
            <p:cNvSpPr/>
            <p:nvPr/>
          </p:nvSpPr>
          <p:spPr>
            <a:xfrm>
              <a:off x="15242714" y="117023"/>
              <a:ext cx="234000" cy="23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10"/>
            <p:cNvSpPr/>
            <p:nvPr/>
          </p:nvSpPr>
          <p:spPr>
            <a:xfrm>
              <a:off x="0" y="117023"/>
              <a:ext cx="234000" cy="23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10"/>
            <p:cNvSpPr/>
            <p:nvPr/>
          </p:nvSpPr>
          <p:spPr>
            <a:xfrm>
              <a:off x="4032826" y="117023"/>
              <a:ext cx="234000" cy="23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10"/>
            <p:cNvSpPr/>
            <p:nvPr/>
          </p:nvSpPr>
          <p:spPr>
            <a:xfrm>
              <a:off x="3072510" y="-2371840"/>
              <a:ext cx="234000" cy="23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10"/>
            <p:cNvSpPr/>
            <p:nvPr/>
          </p:nvSpPr>
          <p:spPr>
            <a:xfrm>
              <a:off x="7362096" y="151725"/>
              <a:ext cx="234000" cy="23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10"/>
            <p:cNvSpPr/>
            <p:nvPr/>
          </p:nvSpPr>
          <p:spPr>
            <a:xfrm>
              <a:off x="5697460" y="0"/>
              <a:ext cx="234000" cy="23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10"/>
            <p:cNvSpPr/>
            <p:nvPr/>
          </p:nvSpPr>
          <p:spPr>
            <a:xfrm rot="10800000">
              <a:off x="24805403" y="621665"/>
              <a:ext cx="519600" cy="519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10"/>
            <p:cNvSpPr/>
            <p:nvPr/>
          </p:nvSpPr>
          <p:spPr>
            <a:xfrm rot="10800000">
              <a:off x="21585616" y="844900"/>
              <a:ext cx="273900" cy="27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10"/>
            <p:cNvSpPr/>
            <p:nvPr/>
          </p:nvSpPr>
          <p:spPr>
            <a:xfrm rot="10800000">
              <a:off x="20684717" y="406608"/>
              <a:ext cx="519600" cy="519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10"/>
            <p:cNvSpPr/>
            <p:nvPr/>
          </p:nvSpPr>
          <p:spPr>
            <a:xfrm rot="10800000">
              <a:off x="26875159" y="844883"/>
              <a:ext cx="217500" cy="2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10"/>
            <p:cNvSpPr/>
            <p:nvPr/>
          </p:nvSpPr>
          <p:spPr>
            <a:xfrm rot="10800000">
              <a:off x="4761467" y="-2620550"/>
              <a:ext cx="172800" cy="17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6235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10"/>
            <p:cNvSpPr/>
            <p:nvPr/>
          </p:nvSpPr>
          <p:spPr>
            <a:xfrm rot="10800000">
              <a:off x="32691063" y="1597664"/>
              <a:ext cx="217500" cy="2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10"/>
            <p:cNvSpPr/>
            <p:nvPr/>
          </p:nvSpPr>
          <p:spPr>
            <a:xfrm rot="10800000">
              <a:off x="28942772" y="1597664"/>
              <a:ext cx="217500" cy="2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10"/>
            <p:cNvSpPr/>
            <p:nvPr/>
          </p:nvSpPr>
          <p:spPr>
            <a:xfrm rot="10800000">
              <a:off x="28053816" y="708708"/>
              <a:ext cx="217500" cy="2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10"/>
            <p:cNvSpPr/>
            <p:nvPr/>
          </p:nvSpPr>
          <p:spPr>
            <a:xfrm rot="10800000">
              <a:off x="24956544" y="-2945409"/>
              <a:ext cx="217500" cy="2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4314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10"/>
            <p:cNvSpPr/>
            <p:nvPr/>
          </p:nvSpPr>
          <p:spPr>
            <a:xfrm rot="10800000">
              <a:off x="27395584" y="1706432"/>
              <a:ext cx="217500" cy="2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10"/>
            <p:cNvSpPr/>
            <p:nvPr/>
          </p:nvSpPr>
          <p:spPr>
            <a:xfrm rot="10800000">
              <a:off x="22757873" y="36"/>
              <a:ext cx="217500" cy="2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6" name="Google Shape;1376;p110"/>
          <p:cNvSpPr/>
          <p:nvPr/>
        </p:nvSpPr>
        <p:spPr>
          <a:xfrm>
            <a:off x="-1179419" y="1831752"/>
            <a:ext cx="117300" cy="11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cubicBezTo>
                  <a:pt x="60000" y="15355"/>
                  <a:pt x="54127" y="30733"/>
                  <a:pt x="42411" y="42450"/>
                </a:cubicBezTo>
                <a:cubicBezTo>
                  <a:pt x="30694" y="54166"/>
                  <a:pt x="15355" y="60000"/>
                  <a:pt x="0" y="60000"/>
                </a:cubicBezTo>
                <a:cubicBezTo>
                  <a:pt x="15355" y="60000"/>
                  <a:pt x="30694" y="65872"/>
                  <a:pt x="42411" y="77588"/>
                </a:cubicBezTo>
                <a:cubicBezTo>
                  <a:pt x="54127" y="89305"/>
                  <a:pt x="60000" y="104644"/>
                  <a:pt x="60000" y="120000"/>
                </a:cubicBezTo>
                <a:cubicBezTo>
                  <a:pt x="60000" y="104644"/>
                  <a:pt x="65872" y="89305"/>
                  <a:pt x="77588" y="77588"/>
                </a:cubicBezTo>
                <a:cubicBezTo>
                  <a:pt x="89305" y="65872"/>
                  <a:pt x="104644" y="60000"/>
                  <a:pt x="120000" y="60000"/>
                </a:cubicBezTo>
                <a:cubicBezTo>
                  <a:pt x="104644" y="60000"/>
                  <a:pt x="89305" y="54166"/>
                  <a:pt x="77588" y="42450"/>
                </a:cubicBezTo>
                <a:cubicBezTo>
                  <a:pt x="65872" y="30733"/>
                  <a:pt x="60000" y="15355"/>
                  <a:pt x="60000" y="0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110"/>
          <p:cNvSpPr/>
          <p:nvPr/>
        </p:nvSpPr>
        <p:spPr>
          <a:xfrm rot="10800000">
            <a:off x="15165960" y="2571923"/>
            <a:ext cx="108900" cy="1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cubicBezTo>
                  <a:pt x="60000" y="15355"/>
                  <a:pt x="54127" y="30733"/>
                  <a:pt x="42411" y="42450"/>
                </a:cubicBezTo>
                <a:cubicBezTo>
                  <a:pt x="30694" y="54166"/>
                  <a:pt x="15355" y="60000"/>
                  <a:pt x="0" y="60000"/>
                </a:cubicBezTo>
                <a:cubicBezTo>
                  <a:pt x="15355" y="60000"/>
                  <a:pt x="30694" y="65872"/>
                  <a:pt x="42411" y="77588"/>
                </a:cubicBezTo>
                <a:cubicBezTo>
                  <a:pt x="54127" y="89305"/>
                  <a:pt x="60000" y="104644"/>
                  <a:pt x="60000" y="120000"/>
                </a:cubicBezTo>
                <a:cubicBezTo>
                  <a:pt x="60000" y="104644"/>
                  <a:pt x="65872" y="89305"/>
                  <a:pt x="77588" y="77588"/>
                </a:cubicBezTo>
                <a:cubicBezTo>
                  <a:pt x="89305" y="65872"/>
                  <a:pt x="104644" y="60000"/>
                  <a:pt x="120000" y="60000"/>
                </a:cubicBezTo>
                <a:cubicBezTo>
                  <a:pt x="104644" y="60000"/>
                  <a:pt x="89305" y="54166"/>
                  <a:pt x="77588" y="42450"/>
                </a:cubicBezTo>
                <a:cubicBezTo>
                  <a:pt x="65872" y="30733"/>
                  <a:pt x="60000" y="15355"/>
                  <a:pt x="60000" y="0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110"/>
          <p:cNvSpPr txBox="1">
            <a:spLocks noGrp="1"/>
          </p:cNvSpPr>
          <p:nvPr>
            <p:ph type="title"/>
          </p:nvPr>
        </p:nvSpPr>
        <p:spPr>
          <a:xfrm>
            <a:off x="539749" y="0"/>
            <a:ext cx="104415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110"/>
          <p:cNvSpPr txBox="1">
            <a:spLocks noGrp="1"/>
          </p:cNvSpPr>
          <p:nvPr>
            <p:ph type="body" idx="1"/>
          </p:nvPr>
        </p:nvSpPr>
        <p:spPr>
          <a:xfrm>
            <a:off x="539749" y="1143000"/>
            <a:ext cx="11109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 sz="1700" b="0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500" b="0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Char char="•"/>
              <a:defRPr sz="1100" b="0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 b="0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 b="0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 b="0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 b="0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110"/>
          <p:cNvSpPr/>
          <p:nvPr/>
        </p:nvSpPr>
        <p:spPr>
          <a:xfrm rot="10800000">
            <a:off x="13291816" y="2616372"/>
            <a:ext cx="108900" cy="1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cubicBezTo>
                  <a:pt x="60000" y="15355"/>
                  <a:pt x="54127" y="30733"/>
                  <a:pt x="42411" y="42450"/>
                </a:cubicBezTo>
                <a:cubicBezTo>
                  <a:pt x="30694" y="54166"/>
                  <a:pt x="15355" y="60000"/>
                  <a:pt x="0" y="60000"/>
                </a:cubicBezTo>
                <a:cubicBezTo>
                  <a:pt x="15355" y="60000"/>
                  <a:pt x="30694" y="65872"/>
                  <a:pt x="42411" y="77588"/>
                </a:cubicBezTo>
                <a:cubicBezTo>
                  <a:pt x="54127" y="89305"/>
                  <a:pt x="60000" y="104644"/>
                  <a:pt x="60000" y="120000"/>
                </a:cubicBezTo>
                <a:cubicBezTo>
                  <a:pt x="60000" y="104644"/>
                  <a:pt x="65872" y="89305"/>
                  <a:pt x="77588" y="77588"/>
                </a:cubicBezTo>
                <a:cubicBezTo>
                  <a:pt x="89305" y="65872"/>
                  <a:pt x="104644" y="60000"/>
                  <a:pt x="120000" y="60000"/>
                </a:cubicBezTo>
                <a:cubicBezTo>
                  <a:pt x="104644" y="60000"/>
                  <a:pt x="89305" y="54166"/>
                  <a:pt x="77588" y="42450"/>
                </a:cubicBezTo>
                <a:cubicBezTo>
                  <a:pt x="65872" y="30733"/>
                  <a:pt x="60000" y="15355"/>
                  <a:pt x="60000" y="0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110"/>
          <p:cNvSpPr/>
          <p:nvPr/>
        </p:nvSpPr>
        <p:spPr>
          <a:xfrm>
            <a:off x="-477837" y="2688541"/>
            <a:ext cx="12870900" cy="2290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0855" y="0"/>
                </a:moveTo>
                <a:lnTo>
                  <a:pt x="90294" y="9211"/>
                </a:lnTo>
                <a:lnTo>
                  <a:pt x="90561" y="9211"/>
                </a:lnTo>
                <a:lnTo>
                  <a:pt x="90277" y="13755"/>
                </a:lnTo>
                <a:lnTo>
                  <a:pt x="90000" y="10538"/>
                </a:lnTo>
                <a:lnTo>
                  <a:pt x="89561" y="15727"/>
                </a:lnTo>
                <a:lnTo>
                  <a:pt x="89766" y="15727"/>
                </a:lnTo>
                <a:lnTo>
                  <a:pt x="89416" y="19794"/>
                </a:lnTo>
                <a:lnTo>
                  <a:pt x="89633" y="19794"/>
                </a:lnTo>
                <a:lnTo>
                  <a:pt x="89383" y="22716"/>
                </a:lnTo>
                <a:cubicBezTo>
                  <a:pt x="89088" y="23027"/>
                  <a:pt x="88794" y="23350"/>
                  <a:pt x="88500" y="23683"/>
                </a:cubicBezTo>
                <a:lnTo>
                  <a:pt x="88350" y="21922"/>
                </a:lnTo>
                <a:lnTo>
                  <a:pt x="88505" y="21922"/>
                </a:lnTo>
                <a:lnTo>
                  <a:pt x="88261" y="19016"/>
                </a:lnTo>
                <a:lnTo>
                  <a:pt x="88400" y="19016"/>
                </a:lnTo>
                <a:lnTo>
                  <a:pt x="88083" y="15311"/>
                </a:lnTo>
                <a:lnTo>
                  <a:pt x="87766" y="19016"/>
                </a:lnTo>
                <a:lnTo>
                  <a:pt x="87916" y="19016"/>
                </a:lnTo>
                <a:lnTo>
                  <a:pt x="87661" y="21922"/>
                </a:lnTo>
                <a:lnTo>
                  <a:pt x="87816" y="21922"/>
                </a:lnTo>
                <a:lnTo>
                  <a:pt x="87583" y="24722"/>
                </a:lnTo>
                <a:cubicBezTo>
                  <a:pt x="87383" y="24955"/>
                  <a:pt x="87177" y="25194"/>
                  <a:pt x="86977" y="25427"/>
                </a:cubicBezTo>
                <a:lnTo>
                  <a:pt x="86788" y="22850"/>
                </a:lnTo>
                <a:lnTo>
                  <a:pt x="87005" y="22850"/>
                </a:lnTo>
                <a:lnTo>
                  <a:pt x="86661" y="18233"/>
                </a:lnTo>
                <a:lnTo>
                  <a:pt x="86855" y="18233"/>
                </a:lnTo>
                <a:lnTo>
                  <a:pt x="86416" y="12338"/>
                </a:lnTo>
                <a:lnTo>
                  <a:pt x="85972" y="18233"/>
                </a:lnTo>
                <a:lnTo>
                  <a:pt x="86177" y="18233"/>
                </a:lnTo>
                <a:lnTo>
                  <a:pt x="85827" y="22850"/>
                </a:lnTo>
                <a:lnTo>
                  <a:pt x="86044" y="22850"/>
                </a:lnTo>
                <a:lnTo>
                  <a:pt x="85744" y="26861"/>
                </a:lnTo>
                <a:cubicBezTo>
                  <a:pt x="85716" y="26894"/>
                  <a:pt x="85688" y="26922"/>
                  <a:pt x="85661" y="26955"/>
                </a:cubicBezTo>
                <a:lnTo>
                  <a:pt x="85355" y="22661"/>
                </a:lnTo>
                <a:lnTo>
                  <a:pt x="85550" y="22661"/>
                </a:lnTo>
                <a:lnTo>
                  <a:pt x="85111" y="16666"/>
                </a:lnTo>
                <a:lnTo>
                  <a:pt x="84800" y="20950"/>
                </a:lnTo>
                <a:lnTo>
                  <a:pt x="84716" y="19283"/>
                </a:lnTo>
                <a:lnTo>
                  <a:pt x="84866" y="19283"/>
                </a:lnTo>
                <a:lnTo>
                  <a:pt x="84527" y="12877"/>
                </a:lnTo>
                <a:lnTo>
                  <a:pt x="84194" y="19283"/>
                </a:lnTo>
                <a:lnTo>
                  <a:pt x="84350" y="19283"/>
                </a:lnTo>
                <a:lnTo>
                  <a:pt x="84250" y="21200"/>
                </a:lnTo>
                <a:lnTo>
                  <a:pt x="84022" y="17633"/>
                </a:lnTo>
                <a:lnTo>
                  <a:pt x="83788" y="21216"/>
                </a:lnTo>
                <a:lnTo>
                  <a:pt x="83627" y="18533"/>
                </a:lnTo>
                <a:lnTo>
                  <a:pt x="83877" y="18533"/>
                </a:lnTo>
                <a:lnTo>
                  <a:pt x="83316" y="9327"/>
                </a:lnTo>
                <a:lnTo>
                  <a:pt x="82755" y="18533"/>
                </a:lnTo>
                <a:lnTo>
                  <a:pt x="83022" y="18533"/>
                </a:lnTo>
                <a:lnTo>
                  <a:pt x="82572" y="25761"/>
                </a:lnTo>
                <a:lnTo>
                  <a:pt x="82844" y="25761"/>
                </a:lnTo>
                <a:lnTo>
                  <a:pt x="82577" y="30177"/>
                </a:lnTo>
                <a:lnTo>
                  <a:pt x="82300" y="26105"/>
                </a:lnTo>
                <a:lnTo>
                  <a:pt x="82572" y="26105"/>
                </a:lnTo>
                <a:lnTo>
                  <a:pt x="82138" y="19783"/>
                </a:lnTo>
                <a:lnTo>
                  <a:pt x="82388" y="19783"/>
                </a:lnTo>
                <a:lnTo>
                  <a:pt x="81827" y="11716"/>
                </a:lnTo>
                <a:lnTo>
                  <a:pt x="81266" y="19783"/>
                </a:lnTo>
                <a:lnTo>
                  <a:pt x="81527" y="19783"/>
                </a:lnTo>
                <a:lnTo>
                  <a:pt x="81083" y="26105"/>
                </a:lnTo>
                <a:lnTo>
                  <a:pt x="81355" y="26105"/>
                </a:lnTo>
                <a:lnTo>
                  <a:pt x="80961" y="31855"/>
                </a:lnTo>
                <a:cubicBezTo>
                  <a:pt x="80877" y="31927"/>
                  <a:pt x="80794" y="32016"/>
                  <a:pt x="80716" y="32094"/>
                </a:cubicBezTo>
                <a:lnTo>
                  <a:pt x="80366" y="25977"/>
                </a:lnTo>
                <a:lnTo>
                  <a:pt x="80638" y="25977"/>
                </a:lnTo>
                <a:lnTo>
                  <a:pt x="80205" y="18361"/>
                </a:lnTo>
                <a:lnTo>
                  <a:pt x="80455" y="18361"/>
                </a:lnTo>
                <a:lnTo>
                  <a:pt x="79894" y="8627"/>
                </a:lnTo>
                <a:lnTo>
                  <a:pt x="79333" y="18361"/>
                </a:lnTo>
                <a:lnTo>
                  <a:pt x="79594" y="18361"/>
                </a:lnTo>
                <a:lnTo>
                  <a:pt x="79227" y="24605"/>
                </a:lnTo>
                <a:lnTo>
                  <a:pt x="78983" y="21694"/>
                </a:lnTo>
                <a:lnTo>
                  <a:pt x="78422" y="28372"/>
                </a:lnTo>
                <a:lnTo>
                  <a:pt x="78683" y="28372"/>
                </a:lnTo>
                <a:lnTo>
                  <a:pt x="78238" y="33600"/>
                </a:lnTo>
                <a:lnTo>
                  <a:pt x="78511" y="33600"/>
                </a:lnTo>
                <a:lnTo>
                  <a:pt x="78477" y="34044"/>
                </a:lnTo>
                <a:cubicBezTo>
                  <a:pt x="78250" y="34233"/>
                  <a:pt x="78016" y="34444"/>
                  <a:pt x="77788" y="34627"/>
                </a:cubicBezTo>
                <a:lnTo>
                  <a:pt x="77455" y="29305"/>
                </a:lnTo>
                <a:lnTo>
                  <a:pt x="77705" y="29305"/>
                </a:lnTo>
                <a:lnTo>
                  <a:pt x="77144" y="20522"/>
                </a:lnTo>
                <a:lnTo>
                  <a:pt x="76577" y="29305"/>
                </a:lnTo>
                <a:lnTo>
                  <a:pt x="76844" y="29305"/>
                </a:lnTo>
                <a:lnTo>
                  <a:pt x="76494" y="34722"/>
                </a:lnTo>
                <a:lnTo>
                  <a:pt x="76244" y="31761"/>
                </a:lnTo>
                <a:lnTo>
                  <a:pt x="76455" y="31761"/>
                </a:lnTo>
                <a:lnTo>
                  <a:pt x="76116" y="27705"/>
                </a:lnTo>
                <a:lnTo>
                  <a:pt x="76316" y="27705"/>
                </a:lnTo>
                <a:lnTo>
                  <a:pt x="75877" y="22516"/>
                </a:lnTo>
                <a:lnTo>
                  <a:pt x="75444" y="27705"/>
                </a:lnTo>
                <a:lnTo>
                  <a:pt x="75650" y="27705"/>
                </a:lnTo>
                <a:lnTo>
                  <a:pt x="75300" y="31761"/>
                </a:lnTo>
                <a:lnTo>
                  <a:pt x="75511" y="31761"/>
                </a:lnTo>
                <a:lnTo>
                  <a:pt x="75122" y="36416"/>
                </a:lnTo>
                <a:lnTo>
                  <a:pt x="75055" y="35616"/>
                </a:lnTo>
                <a:lnTo>
                  <a:pt x="75138" y="35616"/>
                </a:lnTo>
                <a:lnTo>
                  <a:pt x="74955" y="33466"/>
                </a:lnTo>
                <a:lnTo>
                  <a:pt x="74777" y="35616"/>
                </a:lnTo>
                <a:lnTo>
                  <a:pt x="74861" y="35616"/>
                </a:lnTo>
                <a:lnTo>
                  <a:pt x="74755" y="36833"/>
                </a:lnTo>
                <a:cubicBezTo>
                  <a:pt x="74550" y="36966"/>
                  <a:pt x="74344" y="37077"/>
                  <a:pt x="74138" y="37205"/>
                </a:cubicBezTo>
                <a:lnTo>
                  <a:pt x="73794" y="33066"/>
                </a:lnTo>
                <a:lnTo>
                  <a:pt x="74005" y="33066"/>
                </a:lnTo>
                <a:lnTo>
                  <a:pt x="73672" y="29005"/>
                </a:lnTo>
                <a:lnTo>
                  <a:pt x="73861" y="29005"/>
                </a:lnTo>
                <a:lnTo>
                  <a:pt x="73427" y="23816"/>
                </a:lnTo>
                <a:lnTo>
                  <a:pt x="72988" y="29005"/>
                </a:lnTo>
                <a:lnTo>
                  <a:pt x="73194" y="29005"/>
                </a:lnTo>
                <a:lnTo>
                  <a:pt x="72850" y="33066"/>
                </a:lnTo>
                <a:lnTo>
                  <a:pt x="73061" y="33066"/>
                </a:lnTo>
                <a:lnTo>
                  <a:pt x="72661" y="37872"/>
                </a:lnTo>
                <a:lnTo>
                  <a:pt x="73055" y="37872"/>
                </a:lnTo>
                <a:cubicBezTo>
                  <a:pt x="72794" y="38022"/>
                  <a:pt x="72533" y="38194"/>
                  <a:pt x="72272" y="38338"/>
                </a:cubicBezTo>
                <a:lnTo>
                  <a:pt x="71877" y="33600"/>
                </a:lnTo>
                <a:lnTo>
                  <a:pt x="72155" y="33600"/>
                </a:lnTo>
                <a:lnTo>
                  <a:pt x="71722" y="28372"/>
                </a:lnTo>
                <a:lnTo>
                  <a:pt x="71972" y="28372"/>
                </a:lnTo>
                <a:lnTo>
                  <a:pt x="71411" y="21694"/>
                </a:lnTo>
                <a:lnTo>
                  <a:pt x="70844" y="28372"/>
                </a:lnTo>
                <a:lnTo>
                  <a:pt x="71111" y="28372"/>
                </a:lnTo>
                <a:lnTo>
                  <a:pt x="70661" y="33600"/>
                </a:lnTo>
                <a:lnTo>
                  <a:pt x="70938" y="33600"/>
                </a:lnTo>
                <a:lnTo>
                  <a:pt x="70466" y="39233"/>
                </a:lnTo>
                <a:cubicBezTo>
                  <a:pt x="70055" y="39427"/>
                  <a:pt x="69638" y="39616"/>
                  <a:pt x="69227" y="39783"/>
                </a:cubicBezTo>
                <a:lnTo>
                  <a:pt x="69066" y="38061"/>
                </a:lnTo>
                <a:lnTo>
                  <a:pt x="69172" y="38061"/>
                </a:lnTo>
                <a:lnTo>
                  <a:pt x="69000" y="36250"/>
                </a:lnTo>
                <a:lnTo>
                  <a:pt x="69100" y="36250"/>
                </a:lnTo>
                <a:lnTo>
                  <a:pt x="68883" y="33944"/>
                </a:lnTo>
                <a:lnTo>
                  <a:pt x="68661" y="36250"/>
                </a:lnTo>
                <a:lnTo>
                  <a:pt x="68766" y="36250"/>
                </a:lnTo>
                <a:lnTo>
                  <a:pt x="68594" y="38061"/>
                </a:lnTo>
                <a:lnTo>
                  <a:pt x="68700" y="38061"/>
                </a:lnTo>
                <a:lnTo>
                  <a:pt x="68511" y="40055"/>
                </a:lnTo>
                <a:cubicBezTo>
                  <a:pt x="68311" y="40133"/>
                  <a:pt x="68105" y="40211"/>
                  <a:pt x="67900" y="40283"/>
                </a:cubicBezTo>
                <a:lnTo>
                  <a:pt x="67738" y="38338"/>
                </a:lnTo>
                <a:lnTo>
                  <a:pt x="68088" y="38338"/>
                </a:lnTo>
                <a:lnTo>
                  <a:pt x="67538" y="31727"/>
                </a:lnTo>
                <a:lnTo>
                  <a:pt x="67855" y="31727"/>
                </a:lnTo>
                <a:lnTo>
                  <a:pt x="67144" y="23288"/>
                </a:lnTo>
                <a:lnTo>
                  <a:pt x="66433" y="31727"/>
                </a:lnTo>
                <a:lnTo>
                  <a:pt x="66766" y="31727"/>
                </a:lnTo>
                <a:lnTo>
                  <a:pt x="66200" y="38338"/>
                </a:lnTo>
                <a:lnTo>
                  <a:pt x="66550" y="38338"/>
                </a:lnTo>
                <a:lnTo>
                  <a:pt x="66344" y="40783"/>
                </a:lnTo>
                <a:cubicBezTo>
                  <a:pt x="66166" y="40833"/>
                  <a:pt x="65983" y="40883"/>
                  <a:pt x="65800" y="40927"/>
                </a:cubicBezTo>
                <a:lnTo>
                  <a:pt x="65694" y="39444"/>
                </a:lnTo>
                <a:lnTo>
                  <a:pt x="65844" y="39444"/>
                </a:lnTo>
                <a:lnTo>
                  <a:pt x="65511" y="34816"/>
                </a:lnTo>
                <a:lnTo>
                  <a:pt x="65177" y="39444"/>
                </a:lnTo>
                <a:lnTo>
                  <a:pt x="65333" y="39444"/>
                </a:lnTo>
                <a:lnTo>
                  <a:pt x="65211" y="41083"/>
                </a:lnTo>
                <a:cubicBezTo>
                  <a:pt x="65050" y="41122"/>
                  <a:pt x="64888" y="41172"/>
                  <a:pt x="64727" y="41211"/>
                </a:cubicBezTo>
                <a:lnTo>
                  <a:pt x="64427" y="37622"/>
                </a:lnTo>
                <a:lnTo>
                  <a:pt x="64788" y="37622"/>
                </a:lnTo>
                <a:lnTo>
                  <a:pt x="64216" y="30811"/>
                </a:lnTo>
                <a:lnTo>
                  <a:pt x="64550" y="30811"/>
                </a:lnTo>
                <a:lnTo>
                  <a:pt x="63816" y="22111"/>
                </a:lnTo>
                <a:lnTo>
                  <a:pt x="63083" y="30811"/>
                </a:lnTo>
                <a:lnTo>
                  <a:pt x="63427" y="30811"/>
                </a:lnTo>
                <a:lnTo>
                  <a:pt x="62844" y="37622"/>
                </a:lnTo>
                <a:lnTo>
                  <a:pt x="63200" y="37622"/>
                </a:lnTo>
                <a:lnTo>
                  <a:pt x="62877" y="41511"/>
                </a:lnTo>
                <a:cubicBezTo>
                  <a:pt x="62127" y="41611"/>
                  <a:pt x="61383" y="41683"/>
                  <a:pt x="60633" y="41711"/>
                </a:cubicBezTo>
                <a:lnTo>
                  <a:pt x="60233" y="36905"/>
                </a:lnTo>
                <a:lnTo>
                  <a:pt x="60633" y="36905"/>
                </a:lnTo>
                <a:lnTo>
                  <a:pt x="59738" y="26283"/>
                </a:lnTo>
                <a:lnTo>
                  <a:pt x="58844" y="36905"/>
                </a:lnTo>
                <a:lnTo>
                  <a:pt x="59266" y="36905"/>
                </a:lnTo>
                <a:lnTo>
                  <a:pt x="59038" y="39516"/>
                </a:lnTo>
                <a:lnTo>
                  <a:pt x="58522" y="33277"/>
                </a:lnTo>
                <a:lnTo>
                  <a:pt x="59005" y="33277"/>
                </a:lnTo>
                <a:lnTo>
                  <a:pt x="57927" y="20511"/>
                </a:lnTo>
                <a:lnTo>
                  <a:pt x="56872" y="33027"/>
                </a:lnTo>
                <a:lnTo>
                  <a:pt x="56572" y="28411"/>
                </a:lnTo>
                <a:lnTo>
                  <a:pt x="56088" y="35905"/>
                </a:lnTo>
                <a:lnTo>
                  <a:pt x="56316" y="35905"/>
                </a:lnTo>
                <a:lnTo>
                  <a:pt x="55983" y="40950"/>
                </a:lnTo>
                <a:lnTo>
                  <a:pt x="55772" y="37038"/>
                </a:lnTo>
                <a:lnTo>
                  <a:pt x="56027" y="37038"/>
                </a:lnTo>
                <a:lnTo>
                  <a:pt x="55461" y="26811"/>
                </a:lnTo>
                <a:lnTo>
                  <a:pt x="54900" y="37038"/>
                </a:lnTo>
                <a:lnTo>
                  <a:pt x="55161" y="37038"/>
                </a:lnTo>
                <a:lnTo>
                  <a:pt x="54927" y="41200"/>
                </a:lnTo>
                <a:cubicBezTo>
                  <a:pt x="54816" y="41177"/>
                  <a:pt x="54705" y="41161"/>
                  <a:pt x="54594" y="41138"/>
                </a:cubicBezTo>
                <a:lnTo>
                  <a:pt x="54588" y="41083"/>
                </a:lnTo>
                <a:lnTo>
                  <a:pt x="54805" y="41083"/>
                </a:lnTo>
                <a:lnTo>
                  <a:pt x="54466" y="36466"/>
                </a:lnTo>
                <a:lnTo>
                  <a:pt x="54661" y="36466"/>
                </a:lnTo>
                <a:lnTo>
                  <a:pt x="54222" y="30572"/>
                </a:lnTo>
                <a:lnTo>
                  <a:pt x="53872" y="35305"/>
                </a:lnTo>
                <a:lnTo>
                  <a:pt x="53544" y="31116"/>
                </a:lnTo>
                <a:lnTo>
                  <a:pt x="53905" y="31116"/>
                </a:lnTo>
                <a:lnTo>
                  <a:pt x="53100" y="20955"/>
                </a:lnTo>
                <a:lnTo>
                  <a:pt x="52288" y="31116"/>
                </a:lnTo>
                <a:lnTo>
                  <a:pt x="52666" y="31116"/>
                </a:lnTo>
                <a:lnTo>
                  <a:pt x="52338" y="35177"/>
                </a:lnTo>
                <a:lnTo>
                  <a:pt x="51888" y="30222"/>
                </a:lnTo>
                <a:lnTo>
                  <a:pt x="51761" y="31616"/>
                </a:lnTo>
                <a:lnTo>
                  <a:pt x="51250" y="24005"/>
                </a:lnTo>
                <a:lnTo>
                  <a:pt x="51683" y="24005"/>
                </a:lnTo>
                <a:lnTo>
                  <a:pt x="50716" y="9722"/>
                </a:lnTo>
                <a:lnTo>
                  <a:pt x="49750" y="24005"/>
                </a:lnTo>
                <a:lnTo>
                  <a:pt x="50205" y="24005"/>
                </a:lnTo>
                <a:lnTo>
                  <a:pt x="49433" y="35188"/>
                </a:lnTo>
                <a:lnTo>
                  <a:pt x="49905" y="35188"/>
                </a:lnTo>
                <a:lnTo>
                  <a:pt x="49622" y="39450"/>
                </a:lnTo>
                <a:cubicBezTo>
                  <a:pt x="49572" y="39427"/>
                  <a:pt x="49522" y="39400"/>
                  <a:pt x="49472" y="39377"/>
                </a:cubicBezTo>
                <a:lnTo>
                  <a:pt x="49072" y="34961"/>
                </a:lnTo>
                <a:lnTo>
                  <a:pt x="49327" y="34961"/>
                </a:lnTo>
                <a:lnTo>
                  <a:pt x="48761" y="28805"/>
                </a:lnTo>
                <a:lnTo>
                  <a:pt x="48438" y="32344"/>
                </a:lnTo>
                <a:lnTo>
                  <a:pt x="48238" y="30127"/>
                </a:lnTo>
                <a:lnTo>
                  <a:pt x="48488" y="30127"/>
                </a:lnTo>
                <a:lnTo>
                  <a:pt x="47927" y="23983"/>
                </a:lnTo>
                <a:lnTo>
                  <a:pt x="47366" y="30127"/>
                </a:lnTo>
                <a:lnTo>
                  <a:pt x="47633" y="30127"/>
                </a:lnTo>
                <a:lnTo>
                  <a:pt x="47183" y="34950"/>
                </a:lnTo>
                <a:lnTo>
                  <a:pt x="47461" y="34950"/>
                </a:lnTo>
                <a:lnTo>
                  <a:pt x="47161" y="38205"/>
                </a:lnTo>
                <a:cubicBezTo>
                  <a:pt x="46827" y="38016"/>
                  <a:pt x="46494" y="37855"/>
                  <a:pt x="46161" y="37655"/>
                </a:cubicBezTo>
                <a:lnTo>
                  <a:pt x="46133" y="37188"/>
                </a:lnTo>
                <a:lnTo>
                  <a:pt x="46438" y="37188"/>
                </a:lnTo>
                <a:lnTo>
                  <a:pt x="45950" y="28744"/>
                </a:lnTo>
                <a:lnTo>
                  <a:pt x="46233" y="28744"/>
                </a:lnTo>
                <a:lnTo>
                  <a:pt x="45600" y="17972"/>
                </a:lnTo>
                <a:lnTo>
                  <a:pt x="44961" y="28744"/>
                </a:lnTo>
                <a:lnTo>
                  <a:pt x="45261" y="28744"/>
                </a:lnTo>
                <a:lnTo>
                  <a:pt x="44983" y="33361"/>
                </a:lnTo>
                <a:lnTo>
                  <a:pt x="44750" y="30533"/>
                </a:lnTo>
                <a:lnTo>
                  <a:pt x="44966" y="30533"/>
                </a:lnTo>
                <a:lnTo>
                  <a:pt x="44483" y="24783"/>
                </a:lnTo>
                <a:lnTo>
                  <a:pt x="44000" y="30533"/>
                </a:lnTo>
                <a:lnTo>
                  <a:pt x="44227" y="30533"/>
                </a:lnTo>
                <a:lnTo>
                  <a:pt x="43838" y="35033"/>
                </a:lnTo>
                <a:lnTo>
                  <a:pt x="44077" y="35033"/>
                </a:lnTo>
                <a:lnTo>
                  <a:pt x="43977" y="36216"/>
                </a:lnTo>
                <a:cubicBezTo>
                  <a:pt x="43788" y="36088"/>
                  <a:pt x="43600" y="35983"/>
                  <a:pt x="43416" y="35844"/>
                </a:cubicBezTo>
                <a:cubicBezTo>
                  <a:pt x="43350" y="35766"/>
                  <a:pt x="43288" y="35711"/>
                  <a:pt x="43227" y="35638"/>
                </a:cubicBezTo>
                <a:lnTo>
                  <a:pt x="43161" y="34805"/>
                </a:lnTo>
                <a:lnTo>
                  <a:pt x="43322" y="34805"/>
                </a:lnTo>
                <a:lnTo>
                  <a:pt x="43061" y="31705"/>
                </a:lnTo>
                <a:lnTo>
                  <a:pt x="43211" y="31705"/>
                </a:lnTo>
                <a:lnTo>
                  <a:pt x="42877" y="27744"/>
                </a:lnTo>
                <a:lnTo>
                  <a:pt x="42544" y="31705"/>
                </a:lnTo>
                <a:lnTo>
                  <a:pt x="42700" y="31705"/>
                </a:lnTo>
                <a:lnTo>
                  <a:pt x="42438" y="34766"/>
                </a:lnTo>
                <a:cubicBezTo>
                  <a:pt x="42383" y="34700"/>
                  <a:pt x="42322" y="34616"/>
                  <a:pt x="42261" y="34555"/>
                </a:cubicBezTo>
                <a:lnTo>
                  <a:pt x="41994" y="31322"/>
                </a:lnTo>
                <a:lnTo>
                  <a:pt x="42205" y="31322"/>
                </a:lnTo>
                <a:lnTo>
                  <a:pt x="41866" y="27255"/>
                </a:lnTo>
                <a:lnTo>
                  <a:pt x="42061" y="27255"/>
                </a:lnTo>
                <a:lnTo>
                  <a:pt x="41627" y="22083"/>
                </a:lnTo>
                <a:lnTo>
                  <a:pt x="41188" y="27255"/>
                </a:lnTo>
                <a:lnTo>
                  <a:pt x="41394" y="27255"/>
                </a:lnTo>
                <a:lnTo>
                  <a:pt x="41044" y="31322"/>
                </a:lnTo>
                <a:lnTo>
                  <a:pt x="41261" y="31322"/>
                </a:lnTo>
                <a:lnTo>
                  <a:pt x="41083" y="33472"/>
                </a:lnTo>
                <a:cubicBezTo>
                  <a:pt x="40705" y="33166"/>
                  <a:pt x="40327" y="32866"/>
                  <a:pt x="39955" y="32633"/>
                </a:cubicBezTo>
                <a:lnTo>
                  <a:pt x="39922" y="32277"/>
                </a:lnTo>
                <a:lnTo>
                  <a:pt x="40072" y="32277"/>
                </a:lnTo>
                <a:lnTo>
                  <a:pt x="39838" y="29505"/>
                </a:lnTo>
                <a:lnTo>
                  <a:pt x="39972" y="29505"/>
                </a:lnTo>
                <a:lnTo>
                  <a:pt x="39672" y="25961"/>
                </a:lnTo>
                <a:lnTo>
                  <a:pt x="39372" y="29505"/>
                </a:lnTo>
                <a:lnTo>
                  <a:pt x="39516" y="29505"/>
                </a:lnTo>
                <a:lnTo>
                  <a:pt x="39433" y="30472"/>
                </a:lnTo>
                <a:lnTo>
                  <a:pt x="39116" y="26688"/>
                </a:lnTo>
                <a:lnTo>
                  <a:pt x="39333" y="26688"/>
                </a:lnTo>
                <a:lnTo>
                  <a:pt x="38850" y="20938"/>
                </a:lnTo>
                <a:lnTo>
                  <a:pt x="38416" y="26083"/>
                </a:lnTo>
                <a:lnTo>
                  <a:pt x="38266" y="24244"/>
                </a:lnTo>
                <a:lnTo>
                  <a:pt x="38477" y="24244"/>
                </a:lnTo>
                <a:lnTo>
                  <a:pt x="37994" y="18494"/>
                </a:lnTo>
                <a:lnTo>
                  <a:pt x="37511" y="24244"/>
                </a:lnTo>
                <a:lnTo>
                  <a:pt x="37738" y="24244"/>
                </a:lnTo>
                <a:lnTo>
                  <a:pt x="37355" y="28755"/>
                </a:lnTo>
                <a:lnTo>
                  <a:pt x="37588" y="28755"/>
                </a:lnTo>
                <a:lnTo>
                  <a:pt x="37355" y="31605"/>
                </a:lnTo>
                <a:cubicBezTo>
                  <a:pt x="37338" y="31600"/>
                  <a:pt x="37322" y="31583"/>
                  <a:pt x="37305" y="31583"/>
                </a:cubicBezTo>
                <a:lnTo>
                  <a:pt x="37022" y="27216"/>
                </a:lnTo>
                <a:lnTo>
                  <a:pt x="37238" y="27216"/>
                </a:lnTo>
                <a:lnTo>
                  <a:pt x="36755" y="19733"/>
                </a:lnTo>
                <a:lnTo>
                  <a:pt x="36272" y="27216"/>
                </a:lnTo>
                <a:lnTo>
                  <a:pt x="36500" y="27216"/>
                </a:lnTo>
                <a:lnTo>
                  <a:pt x="36216" y="31550"/>
                </a:lnTo>
                <a:cubicBezTo>
                  <a:pt x="35222" y="31588"/>
                  <a:pt x="34233" y="31894"/>
                  <a:pt x="33244" y="32444"/>
                </a:cubicBezTo>
                <a:lnTo>
                  <a:pt x="32966" y="27827"/>
                </a:lnTo>
                <a:lnTo>
                  <a:pt x="33238" y="27827"/>
                </a:lnTo>
                <a:lnTo>
                  <a:pt x="32805" y="20605"/>
                </a:lnTo>
                <a:lnTo>
                  <a:pt x="33055" y="20605"/>
                </a:lnTo>
                <a:lnTo>
                  <a:pt x="32494" y="11394"/>
                </a:lnTo>
                <a:lnTo>
                  <a:pt x="31933" y="20605"/>
                </a:lnTo>
                <a:lnTo>
                  <a:pt x="32200" y="20605"/>
                </a:lnTo>
                <a:lnTo>
                  <a:pt x="31955" y="24494"/>
                </a:lnTo>
                <a:lnTo>
                  <a:pt x="31644" y="20833"/>
                </a:lnTo>
                <a:lnTo>
                  <a:pt x="31200" y="26044"/>
                </a:lnTo>
                <a:lnTo>
                  <a:pt x="31405" y="26044"/>
                </a:lnTo>
                <a:lnTo>
                  <a:pt x="31050" y="30116"/>
                </a:lnTo>
                <a:lnTo>
                  <a:pt x="31272" y="30116"/>
                </a:lnTo>
                <a:lnTo>
                  <a:pt x="30927" y="34183"/>
                </a:lnTo>
                <a:cubicBezTo>
                  <a:pt x="30894" y="34211"/>
                  <a:pt x="30861" y="34233"/>
                  <a:pt x="30827" y="34266"/>
                </a:cubicBezTo>
                <a:cubicBezTo>
                  <a:pt x="30511" y="34583"/>
                  <a:pt x="30200" y="35000"/>
                  <a:pt x="29883" y="35366"/>
                </a:cubicBezTo>
                <a:lnTo>
                  <a:pt x="29694" y="33111"/>
                </a:lnTo>
                <a:lnTo>
                  <a:pt x="29844" y="33111"/>
                </a:lnTo>
                <a:lnTo>
                  <a:pt x="29600" y="30211"/>
                </a:lnTo>
                <a:lnTo>
                  <a:pt x="29744" y="30211"/>
                </a:lnTo>
                <a:lnTo>
                  <a:pt x="29427" y="26500"/>
                </a:lnTo>
                <a:lnTo>
                  <a:pt x="29105" y="30211"/>
                </a:lnTo>
                <a:lnTo>
                  <a:pt x="29255" y="30211"/>
                </a:lnTo>
                <a:lnTo>
                  <a:pt x="29005" y="33111"/>
                </a:lnTo>
                <a:lnTo>
                  <a:pt x="29161" y="33111"/>
                </a:lnTo>
                <a:lnTo>
                  <a:pt x="28872" y="36533"/>
                </a:lnTo>
                <a:cubicBezTo>
                  <a:pt x="28788" y="36638"/>
                  <a:pt x="28700" y="36761"/>
                  <a:pt x="28616" y="36872"/>
                </a:cubicBezTo>
                <a:lnTo>
                  <a:pt x="28405" y="34038"/>
                </a:lnTo>
                <a:lnTo>
                  <a:pt x="28622" y="34038"/>
                </a:lnTo>
                <a:lnTo>
                  <a:pt x="28283" y="29483"/>
                </a:lnTo>
                <a:lnTo>
                  <a:pt x="28477" y="29483"/>
                </a:lnTo>
                <a:lnTo>
                  <a:pt x="28038" y="23672"/>
                </a:lnTo>
                <a:lnTo>
                  <a:pt x="27605" y="29483"/>
                </a:lnTo>
                <a:lnTo>
                  <a:pt x="27811" y="29483"/>
                </a:lnTo>
                <a:lnTo>
                  <a:pt x="27461" y="34038"/>
                </a:lnTo>
                <a:lnTo>
                  <a:pt x="27672" y="34038"/>
                </a:lnTo>
                <a:lnTo>
                  <a:pt x="27327" y="38638"/>
                </a:lnTo>
                <a:cubicBezTo>
                  <a:pt x="27277" y="38716"/>
                  <a:pt x="27222" y="38783"/>
                  <a:pt x="27172" y="38861"/>
                </a:cubicBezTo>
                <a:lnTo>
                  <a:pt x="26750" y="33061"/>
                </a:lnTo>
                <a:lnTo>
                  <a:pt x="26394" y="37966"/>
                </a:lnTo>
                <a:lnTo>
                  <a:pt x="26105" y="32505"/>
                </a:lnTo>
                <a:lnTo>
                  <a:pt x="25944" y="35616"/>
                </a:lnTo>
                <a:lnTo>
                  <a:pt x="25661" y="31166"/>
                </a:lnTo>
                <a:lnTo>
                  <a:pt x="25427" y="34766"/>
                </a:lnTo>
                <a:lnTo>
                  <a:pt x="25266" y="32083"/>
                </a:lnTo>
                <a:lnTo>
                  <a:pt x="25516" y="32083"/>
                </a:lnTo>
                <a:lnTo>
                  <a:pt x="24955" y="22861"/>
                </a:lnTo>
                <a:lnTo>
                  <a:pt x="24394" y="32083"/>
                </a:lnTo>
                <a:lnTo>
                  <a:pt x="24655" y="32083"/>
                </a:lnTo>
                <a:lnTo>
                  <a:pt x="24211" y="39294"/>
                </a:lnTo>
                <a:lnTo>
                  <a:pt x="24483" y="39294"/>
                </a:lnTo>
                <a:lnTo>
                  <a:pt x="24266" y="42944"/>
                </a:lnTo>
                <a:cubicBezTo>
                  <a:pt x="24211" y="43016"/>
                  <a:pt x="24161" y="43083"/>
                  <a:pt x="24111" y="43155"/>
                </a:cubicBezTo>
                <a:lnTo>
                  <a:pt x="23938" y="40650"/>
                </a:lnTo>
                <a:lnTo>
                  <a:pt x="24211" y="40650"/>
                </a:lnTo>
                <a:lnTo>
                  <a:pt x="23777" y="34316"/>
                </a:lnTo>
                <a:lnTo>
                  <a:pt x="24027" y="34316"/>
                </a:lnTo>
                <a:lnTo>
                  <a:pt x="23466" y="26250"/>
                </a:lnTo>
                <a:lnTo>
                  <a:pt x="22900" y="34316"/>
                </a:lnTo>
                <a:lnTo>
                  <a:pt x="23166" y="34316"/>
                </a:lnTo>
                <a:lnTo>
                  <a:pt x="22716" y="40650"/>
                </a:lnTo>
                <a:lnTo>
                  <a:pt x="22994" y="40650"/>
                </a:lnTo>
                <a:lnTo>
                  <a:pt x="22694" y="44983"/>
                </a:lnTo>
                <a:cubicBezTo>
                  <a:pt x="22555" y="45144"/>
                  <a:pt x="22422" y="45294"/>
                  <a:pt x="22288" y="45450"/>
                </a:cubicBezTo>
                <a:lnTo>
                  <a:pt x="22005" y="40511"/>
                </a:lnTo>
                <a:lnTo>
                  <a:pt x="22277" y="40511"/>
                </a:lnTo>
                <a:lnTo>
                  <a:pt x="21844" y="32894"/>
                </a:lnTo>
                <a:lnTo>
                  <a:pt x="22094" y="32894"/>
                </a:lnTo>
                <a:lnTo>
                  <a:pt x="21533" y="23161"/>
                </a:lnTo>
                <a:lnTo>
                  <a:pt x="20966" y="32894"/>
                </a:lnTo>
                <a:lnTo>
                  <a:pt x="21233" y="32894"/>
                </a:lnTo>
                <a:lnTo>
                  <a:pt x="21022" y="36511"/>
                </a:lnTo>
                <a:lnTo>
                  <a:pt x="20622" y="31772"/>
                </a:lnTo>
                <a:lnTo>
                  <a:pt x="20061" y="38444"/>
                </a:lnTo>
                <a:lnTo>
                  <a:pt x="20322" y="38444"/>
                </a:lnTo>
                <a:lnTo>
                  <a:pt x="19872" y="43672"/>
                </a:lnTo>
                <a:lnTo>
                  <a:pt x="20150" y="43672"/>
                </a:lnTo>
                <a:lnTo>
                  <a:pt x="19800" y="47883"/>
                </a:lnTo>
                <a:cubicBezTo>
                  <a:pt x="19655" y="48000"/>
                  <a:pt x="19516" y="48100"/>
                  <a:pt x="19372" y="48205"/>
                </a:cubicBezTo>
                <a:lnTo>
                  <a:pt x="19250" y="46272"/>
                </a:lnTo>
                <a:lnTo>
                  <a:pt x="19527" y="46272"/>
                </a:lnTo>
                <a:lnTo>
                  <a:pt x="19088" y="39377"/>
                </a:lnTo>
                <a:lnTo>
                  <a:pt x="19344" y="39377"/>
                </a:lnTo>
                <a:lnTo>
                  <a:pt x="18777" y="30594"/>
                </a:lnTo>
                <a:lnTo>
                  <a:pt x="18216" y="39377"/>
                </a:lnTo>
                <a:lnTo>
                  <a:pt x="18483" y="39377"/>
                </a:lnTo>
                <a:lnTo>
                  <a:pt x="18033" y="46272"/>
                </a:lnTo>
                <a:lnTo>
                  <a:pt x="18311" y="46272"/>
                </a:lnTo>
                <a:lnTo>
                  <a:pt x="18133" y="49055"/>
                </a:lnTo>
                <a:cubicBezTo>
                  <a:pt x="18105" y="49072"/>
                  <a:pt x="18077" y="49083"/>
                  <a:pt x="18055" y="49100"/>
                </a:cubicBezTo>
                <a:lnTo>
                  <a:pt x="17883" y="47050"/>
                </a:lnTo>
                <a:lnTo>
                  <a:pt x="18094" y="47050"/>
                </a:lnTo>
                <a:lnTo>
                  <a:pt x="17755" y="42988"/>
                </a:lnTo>
                <a:lnTo>
                  <a:pt x="17955" y="42988"/>
                </a:lnTo>
                <a:lnTo>
                  <a:pt x="17516" y="37811"/>
                </a:lnTo>
                <a:lnTo>
                  <a:pt x="17077" y="42988"/>
                </a:lnTo>
                <a:lnTo>
                  <a:pt x="17283" y="42988"/>
                </a:lnTo>
                <a:lnTo>
                  <a:pt x="16933" y="47050"/>
                </a:lnTo>
                <a:lnTo>
                  <a:pt x="17150" y="47050"/>
                </a:lnTo>
                <a:lnTo>
                  <a:pt x="16927" y="49705"/>
                </a:lnTo>
                <a:cubicBezTo>
                  <a:pt x="16888" y="49722"/>
                  <a:pt x="16844" y="49738"/>
                  <a:pt x="16805" y="49755"/>
                </a:cubicBezTo>
                <a:lnTo>
                  <a:pt x="16744" y="49055"/>
                </a:lnTo>
                <a:lnTo>
                  <a:pt x="16833" y="49055"/>
                </a:lnTo>
                <a:lnTo>
                  <a:pt x="16694" y="47372"/>
                </a:lnTo>
                <a:lnTo>
                  <a:pt x="16777" y="47372"/>
                </a:lnTo>
                <a:lnTo>
                  <a:pt x="16594" y="45211"/>
                </a:lnTo>
                <a:lnTo>
                  <a:pt x="16416" y="47372"/>
                </a:lnTo>
                <a:lnTo>
                  <a:pt x="16500" y="47372"/>
                </a:lnTo>
                <a:lnTo>
                  <a:pt x="16355" y="49055"/>
                </a:lnTo>
                <a:lnTo>
                  <a:pt x="16444" y="49055"/>
                </a:lnTo>
                <a:lnTo>
                  <a:pt x="16372" y="49933"/>
                </a:lnTo>
                <a:cubicBezTo>
                  <a:pt x="16138" y="50022"/>
                  <a:pt x="15900" y="50133"/>
                  <a:pt x="15666" y="50200"/>
                </a:cubicBezTo>
                <a:lnTo>
                  <a:pt x="15433" y="47361"/>
                </a:lnTo>
                <a:lnTo>
                  <a:pt x="15644" y="47361"/>
                </a:lnTo>
                <a:lnTo>
                  <a:pt x="15305" y="43300"/>
                </a:lnTo>
                <a:lnTo>
                  <a:pt x="15500" y="43300"/>
                </a:lnTo>
                <a:lnTo>
                  <a:pt x="15066" y="38122"/>
                </a:lnTo>
                <a:lnTo>
                  <a:pt x="14627" y="43300"/>
                </a:lnTo>
                <a:lnTo>
                  <a:pt x="14833" y="43300"/>
                </a:lnTo>
                <a:lnTo>
                  <a:pt x="14488" y="47361"/>
                </a:lnTo>
                <a:lnTo>
                  <a:pt x="14700" y="47361"/>
                </a:lnTo>
                <a:lnTo>
                  <a:pt x="14438" y="50450"/>
                </a:lnTo>
                <a:cubicBezTo>
                  <a:pt x="14255" y="50477"/>
                  <a:pt x="14077" y="50488"/>
                  <a:pt x="13894" y="50505"/>
                </a:cubicBezTo>
                <a:lnTo>
                  <a:pt x="13516" y="46000"/>
                </a:lnTo>
                <a:lnTo>
                  <a:pt x="13794" y="46000"/>
                </a:lnTo>
                <a:lnTo>
                  <a:pt x="13355" y="40772"/>
                </a:lnTo>
                <a:lnTo>
                  <a:pt x="13611" y="40772"/>
                </a:lnTo>
                <a:lnTo>
                  <a:pt x="13044" y="34100"/>
                </a:lnTo>
                <a:lnTo>
                  <a:pt x="12483" y="40772"/>
                </a:lnTo>
                <a:lnTo>
                  <a:pt x="12750" y="40772"/>
                </a:lnTo>
                <a:lnTo>
                  <a:pt x="12300" y="46000"/>
                </a:lnTo>
                <a:lnTo>
                  <a:pt x="12577" y="46000"/>
                </a:lnTo>
                <a:lnTo>
                  <a:pt x="12205" y="50450"/>
                </a:lnTo>
                <a:cubicBezTo>
                  <a:pt x="11755" y="50394"/>
                  <a:pt x="11311" y="50305"/>
                  <a:pt x="10866" y="50172"/>
                </a:cubicBezTo>
                <a:lnTo>
                  <a:pt x="10700" y="48433"/>
                </a:lnTo>
                <a:lnTo>
                  <a:pt x="10811" y="48433"/>
                </a:lnTo>
                <a:lnTo>
                  <a:pt x="10638" y="46627"/>
                </a:lnTo>
                <a:lnTo>
                  <a:pt x="10738" y="46627"/>
                </a:lnTo>
                <a:lnTo>
                  <a:pt x="10522" y="44316"/>
                </a:lnTo>
                <a:lnTo>
                  <a:pt x="10300" y="46627"/>
                </a:lnTo>
                <a:lnTo>
                  <a:pt x="10405" y="46627"/>
                </a:lnTo>
                <a:lnTo>
                  <a:pt x="10227" y="48433"/>
                </a:lnTo>
                <a:lnTo>
                  <a:pt x="10338" y="48433"/>
                </a:lnTo>
                <a:lnTo>
                  <a:pt x="10194" y="49950"/>
                </a:lnTo>
                <a:cubicBezTo>
                  <a:pt x="10100" y="49916"/>
                  <a:pt x="10005" y="49888"/>
                  <a:pt x="9911" y="49850"/>
                </a:cubicBezTo>
                <a:lnTo>
                  <a:pt x="9377" y="43494"/>
                </a:lnTo>
                <a:lnTo>
                  <a:pt x="9727" y="43494"/>
                </a:lnTo>
                <a:lnTo>
                  <a:pt x="9172" y="36894"/>
                </a:lnTo>
                <a:lnTo>
                  <a:pt x="9494" y="36894"/>
                </a:lnTo>
                <a:lnTo>
                  <a:pt x="8783" y="28455"/>
                </a:lnTo>
                <a:lnTo>
                  <a:pt x="8072" y="36894"/>
                </a:lnTo>
                <a:lnTo>
                  <a:pt x="8405" y="36894"/>
                </a:lnTo>
                <a:lnTo>
                  <a:pt x="7838" y="43494"/>
                </a:lnTo>
                <a:lnTo>
                  <a:pt x="8188" y="43494"/>
                </a:lnTo>
                <a:lnTo>
                  <a:pt x="7755" y="48633"/>
                </a:lnTo>
                <a:cubicBezTo>
                  <a:pt x="7677" y="48577"/>
                  <a:pt x="7600" y="48522"/>
                  <a:pt x="7522" y="48466"/>
                </a:cubicBezTo>
                <a:lnTo>
                  <a:pt x="7327" y="45805"/>
                </a:lnTo>
                <a:lnTo>
                  <a:pt x="7477" y="45805"/>
                </a:lnTo>
                <a:lnTo>
                  <a:pt x="7144" y="41188"/>
                </a:lnTo>
                <a:lnTo>
                  <a:pt x="6816" y="45805"/>
                </a:lnTo>
                <a:lnTo>
                  <a:pt x="6966" y="45805"/>
                </a:lnTo>
                <a:lnTo>
                  <a:pt x="6816" y="47933"/>
                </a:lnTo>
                <a:cubicBezTo>
                  <a:pt x="6677" y="47822"/>
                  <a:pt x="6538" y="47700"/>
                  <a:pt x="6400" y="47583"/>
                </a:cubicBezTo>
                <a:lnTo>
                  <a:pt x="5855" y="41094"/>
                </a:lnTo>
                <a:lnTo>
                  <a:pt x="6183" y="41094"/>
                </a:lnTo>
                <a:lnTo>
                  <a:pt x="5455" y="32405"/>
                </a:lnTo>
                <a:lnTo>
                  <a:pt x="4722" y="41094"/>
                </a:lnTo>
                <a:lnTo>
                  <a:pt x="5066" y="41094"/>
                </a:lnTo>
                <a:lnTo>
                  <a:pt x="4655" y="45888"/>
                </a:lnTo>
                <a:cubicBezTo>
                  <a:pt x="4361" y="45566"/>
                  <a:pt x="4066" y="45233"/>
                  <a:pt x="3772" y="44877"/>
                </a:cubicBezTo>
                <a:lnTo>
                  <a:pt x="3672" y="43672"/>
                </a:lnTo>
                <a:lnTo>
                  <a:pt x="4077" y="43672"/>
                </a:lnTo>
                <a:lnTo>
                  <a:pt x="3183" y="33061"/>
                </a:lnTo>
                <a:lnTo>
                  <a:pt x="2344" y="43016"/>
                </a:lnTo>
                <a:cubicBezTo>
                  <a:pt x="1566" y="41933"/>
                  <a:pt x="788" y="40766"/>
                  <a:pt x="16" y="39444"/>
                </a:cubicBezTo>
                <a:lnTo>
                  <a:pt x="0" y="119927"/>
                </a:lnTo>
                <a:lnTo>
                  <a:pt x="60066" y="120000"/>
                </a:lnTo>
                <a:lnTo>
                  <a:pt x="60066" y="119927"/>
                </a:lnTo>
                <a:lnTo>
                  <a:pt x="119911" y="120000"/>
                </a:lnTo>
                <a:lnTo>
                  <a:pt x="120000" y="31633"/>
                </a:lnTo>
                <a:cubicBezTo>
                  <a:pt x="119205" y="33711"/>
                  <a:pt x="118383" y="35366"/>
                  <a:pt x="117538" y="36644"/>
                </a:cubicBezTo>
                <a:lnTo>
                  <a:pt x="117394" y="34911"/>
                </a:lnTo>
                <a:lnTo>
                  <a:pt x="117583" y="34911"/>
                </a:lnTo>
                <a:lnTo>
                  <a:pt x="117283" y="31294"/>
                </a:lnTo>
                <a:lnTo>
                  <a:pt x="117455" y="31294"/>
                </a:lnTo>
                <a:lnTo>
                  <a:pt x="117066" y="26677"/>
                </a:lnTo>
                <a:lnTo>
                  <a:pt x="116677" y="31294"/>
                </a:lnTo>
                <a:lnTo>
                  <a:pt x="116861" y="31294"/>
                </a:lnTo>
                <a:lnTo>
                  <a:pt x="116550" y="34911"/>
                </a:lnTo>
                <a:lnTo>
                  <a:pt x="116744" y="34911"/>
                </a:lnTo>
                <a:lnTo>
                  <a:pt x="116483" y="38038"/>
                </a:lnTo>
                <a:cubicBezTo>
                  <a:pt x="116205" y="38338"/>
                  <a:pt x="115933" y="38600"/>
                  <a:pt x="115655" y="38816"/>
                </a:cubicBezTo>
                <a:lnTo>
                  <a:pt x="115577" y="37600"/>
                </a:lnTo>
                <a:lnTo>
                  <a:pt x="115900" y="37600"/>
                </a:lnTo>
                <a:lnTo>
                  <a:pt x="115388" y="29377"/>
                </a:lnTo>
                <a:lnTo>
                  <a:pt x="115683" y="29377"/>
                </a:lnTo>
                <a:lnTo>
                  <a:pt x="115027" y="18877"/>
                </a:lnTo>
                <a:lnTo>
                  <a:pt x="114366" y="29377"/>
                </a:lnTo>
                <a:lnTo>
                  <a:pt x="114677" y="29377"/>
                </a:lnTo>
                <a:lnTo>
                  <a:pt x="114150" y="37600"/>
                </a:lnTo>
                <a:lnTo>
                  <a:pt x="114472" y="37600"/>
                </a:lnTo>
                <a:lnTo>
                  <a:pt x="114355" y="39494"/>
                </a:lnTo>
                <a:cubicBezTo>
                  <a:pt x="114272" y="39516"/>
                  <a:pt x="114194" y="39550"/>
                  <a:pt x="114116" y="39566"/>
                </a:cubicBezTo>
                <a:lnTo>
                  <a:pt x="113744" y="33766"/>
                </a:lnTo>
                <a:lnTo>
                  <a:pt x="113961" y="33766"/>
                </a:lnTo>
                <a:lnTo>
                  <a:pt x="113472" y="26283"/>
                </a:lnTo>
                <a:lnTo>
                  <a:pt x="112994" y="33766"/>
                </a:lnTo>
                <a:lnTo>
                  <a:pt x="113216" y="33766"/>
                </a:lnTo>
                <a:lnTo>
                  <a:pt x="113022" y="36788"/>
                </a:lnTo>
                <a:lnTo>
                  <a:pt x="112588" y="30961"/>
                </a:lnTo>
                <a:lnTo>
                  <a:pt x="112238" y="35700"/>
                </a:lnTo>
                <a:lnTo>
                  <a:pt x="111905" y="31500"/>
                </a:lnTo>
                <a:lnTo>
                  <a:pt x="112266" y="31500"/>
                </a:lnTo>
                <a:lnTo>
                  <a:pt x="111461" y="21344"/>
                </a:lnTo>
                <a:lnTo>
                  <a:pt x="110650" y="31500"/>
                </a:lnTo>
                <a:lnTo>
                  <a:pt x="111033" y="31500"/>
                </a:lnTo>
                <a:lnTo>
                  <a:pt x="110700" y="35572"/>
                </a:lnTo>
                <a:lnTo>
                  <a:pt x="110250" y="30616"/>
                </a:lnTo>
                <a:lnTo>
                  <a:pt x="110122" y="32000"/>
                </a:lnTo>
                <a:lnTo>
                  <a:pt x="109611" y="24388"/>
                </a:lnTo>
                <a:lnTo>
                  <a:pt x="110044" y="24388"/>
                </a:lnTo>
                <a:lnTo>
                  <a:pt x="109077" y="10105"/>
                </a:lnTo>
                <a:lnTo>
                  <a:pt x="108111" y="24388"/>
                </a:lnTo>
                <a:lnTo>
                  <a:pt x="108566" y="24388"/>
                </a:lnTo>
                <a:lnTo>
                  <a:pt x="107833" y="34994"/>
                </a:lnTo>
                <a:cubicBezTo>
                  <a:pt x="107766" y="34894"/>
                  <a:pt x="107700" y="34794"/>
                  <a:pt x="107627" y="34688"/>
                </a:cubicBezTo>
                <a:lnTo>
                  <a:pt x="107127" y="29194"/>
                </a:lnTo>
                <a:lnTo>
                  <a:pt x="106800" y="32738"/>
                </a:lnTo>
                <a:lnTo>
                  <a:pt x="106600" y="30522"/>
                </a:lnTo>
                <a:lnTo>
                  <a:pt x="106855" y="30522"/>
                </a:lnTo>
                <a:lnTo>
                  <a:pt x="106294" y="24366"/>
                </a:lnTo>
                <a:lnTo>
                  <a:pt x="105727" y="30522"/>
                </a:lnTo>
                <a:lnTo>
                  <a:pt x="105994" y="30522"/>
                </a:lnTo>
                <a:lnTo>
                  <a:pt x="105861" y="31905"/>
                </a:lnTo>
                <a:cubicBezTo>
                  <a:pt x="105411" y="31161"/>
                  <a:pt x="104961" y="30444"/>
                  <a:pt x="104511" y="29677"/>
                </a:cubicBezTo>
                <a:lnTo>
                  <a:pt x="104494" y="29411"/>
                </a:lnTo>
                <a:lnTo>
                  <a:pt x="104805" y="29411"/>
                </a:lnTo>
                <a:lnTo>
                  <a:pt x="104311" y="20966"/>
                </a:lnTo>
                <a:lnTo>
                  <a:pt x="104594" y="20966"/>
                </a:lnTo>
                <a:lnTo>
                  <a:pt x="103961" y="10200"/>
                </a:lnTo>
                <a:lnTo>
                  <a:pt x="103322" y="20966"/>
                </a:lnTo>
                <a:lnTo>
                  <a:pt x="103622" y="20966"/>
                </a:lnTo>
                <a:lnTo>
                  <a:pt x="103261" y="26988"/>
                </a:lnTo>
                <a:lnTo>
                  <a:pt x="103111" y="25177"/>
                </a:lnTo>
                <a:lnTo>
                  <a:pt x="103327" y="25177"/>
                </a:lnTo>
                <a:lnTo>
                  <a:pt x="102844" y="19427"/>
                </a:lnTo>
                <a:lnTo>
                  <a:pt x="102361" y="25177"/>
                </a:lnTo>
                <a:lnTo>
                  <a:pt x="102588" y="25177"/>
                </a:lnTo>
                <a:lnTo>
                  <a:pt x="102488" y="26344"/>
                </a:lnTo>
                <a:cubicBezTo>
                  <a:pt x="102155" y="25811"/>
                  <a:pt x="101827" y="25311"/>
                  <a:pt x="101500" y="24816"/>
                </a:cubicBezTo>
                <a:lnTo>
                  <a:pt x="101422" y="23933"/>
                </a:lnTo>
                <a:lnTo>
                  <a:pt x="101572" y="23933"/>
                </a:lnTo>
                <a:lnTo>
                  <a:pt x="101244" y="19983"/>
                </a:lnTo>
                <a:lnTo>
                  <a:pt x="100911" y="23911"/>
                </a:lnTo>
                <a:cubicBezTo>
                  <a:pt x="100750" y="23683"/>
                  <a:pt x="100594" y="23450"/>
                  <a:pt x="100433" y="23233"/>
                </a:cubicBezTo>
                <a:lnTo>
                  <a:pt x="100227" y="20811"/>
                </a:lnTo>
                <a:lnTo>
                  <a:pt x="100427" y="20811"/>
                </a:lnTo>
                <a:lnTo>
                  <a:pt x="99988" y="15627"/>
                </a:lnTo>
                <a:lnTo>
                  <a:pt x="99550" y="20811"/>
                </a:lnTo>
                <a:lnTo>
                  <a:pt x="99755" y="20811"/>
                </a:lnTo>
                <a:lnTo>
                  <a:pt x="99638" y="22194"/>
                </a:lnTo>
                <a:cubicBezTo>
                  <a:pt x="99172" y="21633"/>
                  <a:pt x="98705" y="21150"/>
                  <a:pt x="98233" y="20727"/>
                </a:cubicBezTo>
                <a:lnTo>
                  <a:pt x="98200" y="20305"/>
                </a:lnTo>
                <a:lnTo>
                  <a:pt x="98333" y="20305"/>
                </a:lnTo>
                <a:lnTo>
                  <a:pt x="98033" y="16755"/>
                </a:lnTo>
                <a:lnTo>
                  <a:pt x="97822" y="19261"/>
                </a:lnTo>
                <a:lnTo>
                  <a:pt x="97477" y="15094"/>
                </a:lnTo>
                <a:lnTo>
                  <a:pt x="97694" y="15094"/>
                </a:lnTo>
                <a:lnTo>
                  <a:pt x="97211" y="9344"/>
                </a:lnTo>
                <a:lnTo>
                  <a:pt x="96777" y="14494"/>
                </a:lnTo>
                <a:lnTo>
                  <a:pt x="96627" y="12650"/>
                </a:lnTo>
                <a:lnTo>
                  <a:pt x="96844" y="12650"/>
                </a:lnTo>
                <a:lnTo>
                  <a:pt x="96361" y="6905"/>
                </a:lnTo>
                <a:lnTo>
                  <a:pt x="95872" y="12650"/>
                </a:lnTo>
                <a:lnTo>
                  <a:pt x="96100" y="12650"/>
                </a:lnTo>
                <a:lnTo>
                  <a:pt x="95755" y="16666"/>
                </a:lnTo>
                <a:lnTo>
                  <a:pt x="95388" y="10855"/>
                </a:lnTo>
                <a:lnTo>
                  <a:pt x="95600" y="10855"/>
                </a:lnTo>
                <a:lnTo>
                  <a:pt x="95122" y="3366"/>
                </a:lnTo>
                <a:lnTo>
                  <a:pt x="94633" y="10855"/>
                </a:lnTo>
                <a:lnTo>
                  <a:pt x="94861" y="10855"/>
                </a:lnTo>
                <a:lnTo>
                  <a:pt x="94477" y="16716"/>
                </a:lnTo>
                <a:lnTo>
                  <a:pt x="94711" y="16716"/>
                </a:lnTo>
                <a:lnTo>
                  <a:pt x="94544" y="19316"/>
                </a:lnTo>
                <a:cubicBezTo>
                  <a:pt x="93555" y="19450"/>
                  <a:pt x="92572" y="19955"/>
                  <a:pt x="91588" y="20711"/>
                </a:cubicBezTo>
                <a:lnTo>
                  <a:pt x="91327" y="16433"/>
                </a:lnTo>
                <a:lnTo>
                  <a:pt x="91605" y="16433"/>
                </a:lnTo>
                <a:lnTo>
                  <a:pt x="91166" y="9211"/>
                </a:lnTo>
                <a:lnTo>
                  <a:pt x="91422" y="9211"/>
                </a:lnTo>
                <a:lnTo>
                  <a:pt x="90855" y="0"/>
                </a:lnTo>
                <a:close/>
                <a:moveTo>
                  <a:pt x="96827" y="15094"/>
                </a:moveTo>
                <a:lnTo>
                  <a:pt x="96955" y="15094"/>
                </a:lnTo>
                <a:lnTo>
                  <a:pt x="96894" y="15844"/>
                </a:lnTo>
                <a:lnTo>
                  <a:pt x="96827" y="15094"/>
                </a:lnTo>
                <a:close/>
                <a:moveTo>
                  <a:pt x="90305" y="16433"/>
                </a:moveTo>
                <a:lnTo>
                  <a:pt x="90383" y="16433"/>
                </a:lnTo>
                <a:lnTo>
                  <a:pt x="90355" y="16966"/>
                </a:lnTo>
                <a:lnTo>
                  <a:pt x="90305" y="16433"/>
                </a:lnTo>
                <a:close/>
                <a:moveTo>
                  <a:pt x="95522" y="16716"/>
                </a:moveTo>
                <a:lnTo>
                  <a:pt x="95755" y="16716"/>
                </a:lnTo>
                <a:lnTo>
                  <a:pt x="95716" y="17161"/>
                </a:lnTo>
                <a:lnTo>
                  <a:pt x="95950" y="17161"/>
                </a:lnTo>
                <a:lnTo>
                  <a:pt x="95766" y="19377"/>
                </a:lnTo>
                <a:cubicBezTo>
                  <a:pt x="95744" y="19372"/>
                  <a:pt x="95716" y="19372"/>
                  <a:pt x="95694" y="19366"/>
                </a:cubicBezTo>
                <a:lnTo>
                  <a:pt x="95522" y="16716"/>
                </a:lnTo>
                <a:close/>
                <a:moveTo>
                  <a:pt x="96766" y="17161"/>
                </a:moveTo>
                <a:lnTo>
                  <a:pt x="96777" y="17161"/>
                </a:lnTo>
                <a:lnTo>
                  <a:pt x="96772" y="17244"/>
                </a:lnTo>
                <a:lnTo>
                  <a:pt x="96766" y="17161"/>
                </a:lnTo>
                <a:close/>
                <a:moveTo>
                  <a:pt x="97616" y="19605"/>
                </a:moveTo>
                <a:lnTo>
                  <a:pt x="97794" y="19605"/>
                </a:lnTo>
                <a:lnTo>
                  <a:pt x="97738" y="20305"/>
                </a:lnTo>
                <a:lnTo>
                  <a:pt x="97877" y="20305"/>
                </a:lnTo>
                <a:lnTo>
                  <a:pt x="97866" y="20427"/>
                </a:lnTo>
                <a:cubicBezTo>
                  <a:pt x="97805" y="20377"/>
                  <a:pt x="97738" y="20322"/>
                  <a:pt x="97672" y="20272"/>
                </a:cubicBezTo>
                <a:lnTo>
                  <a:pt x="97616" y="19605"/>
                </a:lnTo>
                <a:close/>
                <a:moveTo>
                  <a:pt x="100922" y="23933"/>
                </a:moveTo>
                <a:lnTo>
                  <a:pt x="101066" y="23933"/>
                </a:lnTo>
                <a:lnTo>
                  <a:pt x="101050" y="24127"/>
                </a:lnTo>
                <a:cubicBezTo>
                  <a:pt x="101005" y="24066"/>
                  <a:pt x="100966" y="23994"/>
                  <a:pt x="100922" y="23933"/>
                </a:cubicBezTo>
                <a:close/>
                <a:moveTo>
                  <a:pt x="79344" y="25977"/>
                </a:moveTo>
                <a:lnTo>
                  <a:pt x="79422" y="25977"/>
                </a:lnTo>
                <a:lnTo>
                  <a:pt x="79394" y="26538"/>
                </a:lnTo>
                <a:lnTo>
                  <a:pt x="79344" y="25977"/>
                </a:lnTo>
                <a:close/>
                <a:moveTo>
                  <a:pt x="38466" y="26688"/>
                </a:moveTo>
                <a:lnTo>
                  <a:pt x="38594" y="26688"/>
                </a:lnTo>
                <a:lnTo>
                  <a:pt x="38527" y="27433"/>
                </a:lnTo>
                <a:lnTo>
                  <a:pt x="38466" y="26688"/>
                </a:lnTo>
                <a:close/>
                <a:moveTo>
                  <a:pt x="38400" y="28755"/>
                </a:moveTo>
                <a:lnTo>
                  <a:pt x="38416" y="28755"/>
                </a:lnTo>
                <a:lnTo>
                  <a:pt x="38411" y="28838"/>
                </a:lnTo>
                <a:lnTo>
                  <a:pt x="38400" y="28755"/>
                </a:lnTo>
                <a:close/>
                <a:moveTo>
                  <a:pt x="39255" y="31200"/>
                </a:moveTo>
                <a:lnTo>
                  <a:pt x="39372" y="31200"/>
                </a:lnTo>
                <a:lnTo>
                  <a:pt x="39311" y="31872"/>
                </a:lnTo>
                <a:lnTo>
                  <a:pt x="39255" y="31200"/>
                </a:lnTo>
                <a:close/>
                <a:moveTo>
                  <a:pt x="39344" y="32277"/>
                </a:moveTo>
                <a:lnTo>
                  <a:pt x="39422" y="32277"/>
                </a:lnTo>
                <a:lnTo>
                  <a:pt x="39416" y="32350"/>
                </a:lnTo>
                <a:cubicBezTo>
                  <a:pt x="39394" y="32338"/>
                  <a:pt x="39372" y="32322"/>
                  <a:pt x="39350" y="32311"/>
                </a:cubicBezTo>
                <a:lnTo>
                  <a:pt x="39344" y="32277"/>
                </a:lnTo>
                <a:close/>
                <a:moveTo>
                  <a:pt x="56888" y="33277"/>
                </a:moveTo>
                <a:lnTo>
                  <a:pt x="57355" y="33277"/>
                </a:lnTo>
                <a:lnTo>
                  <a:pt x="56966" y="37850"/>
                </a:lnTo>
                <a:lnTo>
                  <a:pt x="56838" y="35905"/>
                </a:lnTo>
                <a:lnTo>
                  <a:pt x="57061" y="35905"/>
                </a:lnTo>
                <a:lnTo>
                  <a:pt x="56888" y="33277"/>
                </a:lnTo>
                <a:close/>
                <a:moveTo>
                  <a:pt x="42483" y="34805"/>
                </a:moveTo>
                <a:lnTo>
                  <a:pt x="42600" y="34805"/>
                </a:lnTo>
                <a:lnTo>
                  <a:pt x="42588" y="34927"/>
                </a:lnTo>
                <a:cubicBezTo>
                  <a:pt x="42555" y="34888"/>
                  <a:pt x="42516" y="34844"/>
                  <a:pt x="42483" y="34805"/>
                </a:cubicBezTo>
                <a:close/>
                <a:moveTo>
                  <a:pt x="48400" y="34961"/>
                </a:moveTo>
                <a:lnTo>
                  <a:pt x="48466" y="34961"/>
                </a:lnTo>
                <a:lnTo>
                  <a:pt x="48433" y="35305"/>
                </a:lnTo>
                <a:lnTo>
                  <a:pt x="48400" y="34961"/>
                </a:lnTo>
                <a:close/>
                <a:moveTo>
                  <a:pt x="108250" y="35583"/>
                </a:moveTo>
                <a:lnTo>
                  <a:pt x="108266" y="35583"/>
                </a:lnTo>
                <a:lnTo>
                  <a:pt x="108266" y="35605"/>
                </a:lnTo>
                <a:cubicBezTo>
                  <a:pt x="108261" y="35600"/>
                  <a:pt x="108255" y="35594"/>
                  <a:pt x="108250" y="35583"/>
                </a:cubicBezTo>
                <a:close/>
                <a:moveTo>
                  <a:pt x="25844" y="36355"/>
                </a:moveTo>
                <a:lnTo>
                  <a:pt x="25905" y="36355"/>
                </a:lnTo>
                <a:lnTo>
                  <a:pt x="25877" y="36905"/>
                </a:lnTo>
                <a:lnTo>
                  <a:pt x="25844" y="36355"/>
                </a:lnTo>
                <a:close/>
                <a:moveTo>
                  <a:pt x="52194" y="36377"/>
                </a:moveTo>
                <a:lnTo>
                  <a:pt x="52238" y="36377"/>
                </a:lnTo>
                <a:lnTo>
                  <a:pt x="52222" y="36633"/>
                </a:lnTo>
                <a:lnTo>
                  <a:pt x="52194" y="36377"/>
                </a:lnTo>
                <a:close/>
                <a:moveTo>
                  <a:pt x="53966" y="36466"/>
                </a:moveTo>
                <a:lnTo>
                  <a:pt x="53994" y="36466"/>
                </a:lnTo>
                <a:lnTo>
                  <a:pt x="53983" y="36644"/>
                </a:lnTo>
                <a:lnTo>
                  <a:pt x="53966" y="36466"/>
                </a:lnTo>
                <a:close/>
                <a:moveTo>
                  <a:pt x="75138" y="36572"/>
                </a:moveTo>
                <a:lnTo>
                  <a:pt x="75150" y="36572"/>
                </a:lnTo>
                <a:cubicBezTo>
                  <a:pt x="75144" y="36577"/>
                  <a:pt x="75138" y="36577"/>
                  <a:pt x="75138" y="36583"/>
                </a:cubicBezTo>
                <a:lnTo>
                  <a:pt x="75138" y="36572"/>
                </a:lnTo>
                <a:close/>
                <a:moveTo>
                  <a:pt x="110561" y="36772"/>
                </a:moveTo>
                <a:lnTo>
                  <a:pt x="110605" y="36772"/>
                </a:lnTo>
                <a:lnTo>
                  <a:pt x="110583" y="37038"/>
                </a:lnTo>
                <a:lnTo>
                  <a:pt x="110561" y="36772"/>
                </a:lnTo>
                <a:close/>
                <a:moveTo>
                  <a:pt x="112327" y="36855"/>
                </a:moveTo>
                <a:lnTo>
                  <a:pt x="112355" y="36855"/>
                </a:lnTo>
                <a:lnTo>
                  <a:pt x="112344" y="37027"/>
                </a:lnTo>
                <a:lnTo>
                  <a:pt x="112327" y="36855"/>
                </a:lnTo>
                <a:close/>
                <a:moveTo>
                  <a:pt x="112827" y="36855"/>
                </a:moveTo>
                <a:lnTo>
                  <a:pt x="113016" y="36855"/>
                </a:lnTo>
                <a:lnTo>
                  <a:pt x="112927" y="38194"/>
                </a:lnTo>
                <a:lnTo>
                  <a:pt x="112827" y="36855"/>
                </a:lnTo>
                <a:close/>
                <a:moveTo>
                  <a:pt x="26294" y="38911"/>
                </a:moveTo>
                <a:lnTo>
                  <a:pt x="26327" y="38911"/>
                </a:lnTo>
                <a:lnTo>
                  <a:pt x="26316" y="39055"/>
                </a:lnTo>
                <a:lnTo>
                  <a:pt x="26522" y="39055"/>
                </a:lnTo>
                <a:lnTo>
                  <a:pt x="26461" y="39866"/>
                </a:lnTo>
                <a:cubicBezTo>
                  <a:pt x="26422" y="39922"/>
                  <a:pt x="26388" y="39972"/>
                  <a:pt x="26350" y="40022"/>
                </a:cubicBezTo>
                <a:lnTo>
                  <a:pt x="26294" y="38911"/>
                </a:lnTo>
                <a:close/>
                <a:moveTo>
                  <a:pt x="26988" y="39055"/>
                </a:moveTo>
                <a:lnTo>
                  <a:pt x="27033" y="39055"/>
                </a:lnTo>
                <a:cubicBezTo>
                  <a:pt x="27022" y="39077"/>
                  <a:pt x="27005" y="39094"/>
                  <a:pt x="26994" y="39111"/>
                </a:cubicBezTo>
                <a:lnTo>
                  <a:pt x="26988" y="39055"/>
                </a:lnTo>
                <a:close/>
                <a:moveTo>
                  <a:pt x="53777" y="39077"/>
                </a:moveTo>
                <a:lnTo>
                  <a:pt x="53800" y="39077"/>
                </a:lnTo>
                <a:lnTo>
                  <a:pt x="53788" y="39222"/>
                </a:lnTo>
                <a:lnTo>
                  <a:pt x="53777" y="39077"/>
                </a:lnTo>
                <a:close/>
              </a:path>
            </a:pathLst>
          </a:custGeom>
          <a:solidFill>
            <a:srgbClr val="0F3666"/>
          </a:solidFill>
          <a:ln>
            <a:noFill/>
          </a:ln>
        </p:spPr>
        <p:txBody>
          <a:bodyPr spcFirstLastPara="1" wrap="square" lIns="22825" tIns="22825" rIns="22825" bIns="228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110"/>
          <p:cNvSpPr/>
          <p:nvPr/>
        </p:nvSpPr>
        <p:spPr>
          <a:xfrm>
            <a:off x="-6381105" y="-71685"/>
            <a:ext cx="6382800" cy="7847700"/>
          </a:xfrm>
          <a:prstGeom prst="rect">
            <a:avLst/>
          </a:prstGeom>
          <a:solidFill>
            <a:srgbClr val="A2AAB3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110"/>
          <p:cNvSpPr/>
          <p:nvPr/>
        </p:nvSpPr>
        <p:spPr>
          <a:xfrm>
            <a:off x="12196513" y="-71685"/>
            <a:ext cx="6382800" cy="8034000"/>
          </a:xfrm>
          <a:prstGeom prst="rect">
            <a:avLst/>
          </a:prstGeom>
          <a:solidFill>
            <a:srgbClr val="A2AAB3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110"/>
          <p:cNvSpPr/>
          <p:nvPr/>
        </p:nvSpPr>
        <p:spPr>
          <a:xfrm>
            <a:off x="-2014288" y="6858000"/>
            <a:ext cx="17506500" cy="984900"/>
          </a:xfrm>
          <a:prstGeom prst="rect">
            <a:avLst/>
          </a:prstGeom>
          <a:solidFill>
            <a:srgbClr val="A2AAB3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1143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110"/>
          <p:cNvSpPr/>
          <p:nvPr/>
        </p:nvSpPr>
        <p:spPr>
          <a:xfrm>
            <a:off x="-82717" y="3061484"/>
            <a:ext cx="12313500" cy="431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8" y="13188"/>
                </a:moveTo>
                <a:cubicBezTo>
                  <a:pt x="6150" y="17527"/>
                  <a:pt x="12444" y="19433"/>
                  <a:pt x="18738" y="18850"/>
                </a:cubicBezTo>
                <a:cubicBezTo>
                  <a:pt x="25272" y="18250"/>
                  <a:pt x="31727" y="14972"/>
                  <a:pt x="38194" y="12188"/>
                </a:cubicBezTo>
                <a:cubicBezTo>
                  <a:pt x="49322" y="7411"/>
                  <a:pt x="60550" y="4088"/>
                  <a:pt x="71800" y="5305"/>
                </a:cubicBezTo>
                <a:cubicBezTo>
                  <a:pt x="81383" y="6344"/>
                  <a:pt x="90927" y="10677"/>
                  <a:pt x="100516" y="9655"/>
                </a:cubicBezTo>
                <a:cubicBezTo>
                  <a:pt x="107133" y="8950"/>
                  <a:pt x="113688" y="5705"/>
                  <a:pt x="120000" y="0"/>
                </a:cubicBezTo>
                <a:lnTo>
                  <a:pt x="119822" y="120000"/>
                </a:lnTo>
                <a:lnTo>
                  <a:pt x="0" y="119933"/>
                </a:lnTo>
                <a:lnTo>
                  <a:pt x="38" y="13188"/>
                </a:lnTo>
                <a:close/>
              </a:path>
            </a:pathLst>
          </a:custGeom>
          <a:solidFill>
            <a:srgbClr val="192C58"/>
          </a:solidFill>
          <a:ln>
            <a:noFill/>
          </a:ln>
        </p:spPr>
        <p:txBody>
          <a:bodyPr spcFirstLastPara="1" wrap="square" lIns="22825" tIns="22825" rIns="22825" bIns="228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`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6" name="Google Shape;1386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634672" y="6866185"/>
            <a:ext cx="41049000" cy="3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110"/>
          <p:cNvSpPr/>
          <p:nvPr/>
        </p:nvSpPr>
        <p:spPr>
          <a:xfrm>
            <a:off x="12196513" y="-71685"/>
            <a:ext cx="6382800" cy="8034000"/>
          </a:xfrm>
          <a:prstGeom prst="rect">
            <a:avLst/>
          </a:prstGeom>
          <a:solidFill>
            <a:srgbClr val="A2AAB3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1143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110"/>
          <p:cNvSpPr/>
          <p:nvPr/>
        </p:nvSpPr>
        <p:spPr>
          <a:xfrm>
            <a:off x="-6387456" y="-71685"/>
            <a:ext cx="6382800" cy="7847700"/>
          </a:xfrm>
          <a:prstGeom prst="rect">
            <a:avLst/>
          </a:prstGeom>
          <a:solidFill>
            <a:srgbClr val="A2AAB3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1143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110"/>
          <p:cNvSpPr txBox="1">
            <a:spLocks noGrp="1"/>
          </p:cNvSpPr>
          <p:nvPr>
            <p:ph type="sldNum" idx="12"/>
          </p:nvPr>
        </p:nvSpPr>
        <p:spPr>
          <a:xfrm>
            <a:off x="5967907" y="6509743"/>
            <a:ext cx="2472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675" tIns="35675" rIns="35675" bIns="3567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or Question Slide">
  <p:cSld name="Quote or Question 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12" scaled="0"/>
        </a:gradFill>
        <a:effectLst/>
      </p:bgPr>
    </p:bg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1" name="Google Shape;1391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111"/>
          <p:cNvSpPr txBox="1">
            <a:spLocks noGrp="1"/>
          </p:cNvSpPr>
          <p:nvPr>
            <p:ph type="ctrTitle"/>
          </p:nvPr>
        </p:nvSpPr>
        <p:spPr>
          <a:xfrm>
            <a:off x="1898271" y="1216080"/>
            <a:ext cx="8297100" cy="20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3" name="Google Shape;1393;p111"/>
          <p:cNvSpPr txBox="1">
            <a:spLocks noGrp="1"/>
          </p:cNvSpPr>
          <p:nvPr>
            <p:ph type="body" idx="1"/>
          </p:nvPr>
        </p:nvSpPr>
        <p:spPr>
          <a:xfrm>
            <a:off x="1898271" y="3352527"/>
            <a:ext cx="82971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465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Arial"/>
              <a:buChar char="​"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94" name="Google Shape;1394;p111" descr="Picture 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3421" y="6257915"/>
            <a:ext cx="616302" cy="431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2_MtnFooter">
  <p:cSld name="Basic 2_MtnFooter"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6" name="Google Shape;1396;p112"/>
          <p:cNvGrpSpPr/>
          <p:nvPr/>
        </p:nvGrpSpPr>
        <p:grpSpPr>
          <a:xfrm>
            <a:off x="389" y="6142164"/>
            <a:ext cx="12201865" cy="733498"/>
            <a:chOff x="389" y="6150391"/>
            <a:chExt cx="12198206" cy="733498"/>
          </a:xfrm>
        </p:grpSpPr>
        <p:sp>
          <p:nvSpPr>
            <p:cNvPr id="1397" name="Google Shape;1397;p112"/>
            <p:cNvSpPr/>
            <p:nvPr/>
          </p:nvSpPr>
          <p:spPr>
            <a:xfrm>
              <a:off x="11917768" y="6405357"/>
              <a:ext cx="146718" cy="1992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112"/>
            <p:cNvSpPr/>
            <p:nvPr/>
          </p:nvSpPr>
          <p:spPr>
            <a:xfrm>
              <a:off x="11687027" y="6446518"/>
              <a:ext cx="100224" cy="1496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112"/>
            <p:cNvSpPr/>
            <p:nvPr/>
          </p:nvSpPr>
          <p:spPr>
            <a:xfrm>
              <a:off x="5543882" y="6582796"/>
              <a:ext cx="1893456" cy="299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112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/>
              <a:ahLst/>
              <a:cxnLst/>
              <a:rect l="l" t="t" r="r" b="b"/>
              <a:pathLst>
                <a:path w="1005076" h="387280" extrusionOk="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112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/>
              <a:ahLst/>
              <a:cxnLst/>
              <a:rect l="l" t="t" r="r" b="b"/>
              <a:pathLst>
                <a:path w="487105" h="387280" extrusionOk="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112"/>
            <p:cNvSpPr/>
            <p:nvPr/>
          </p:nvSpPr>
          <p:spPr>
            <a:xfrm>
              <a:off x="7511851" y="6443629"/>
              <a:ext cx="2772306" cy="438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112"/>
            <p:cNvSpPr/>
            <p:nvPr/>
          </p:nvSpPr>
          <p:spPr>
            <a:xfrm>
              <a:off x="9223401" y="6438369"/>
              <a:ext cx="141912" cy="212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11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 extrusionOk="0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112"/>
            <p:cNvSpPr/>
            <p:nvPr/>
          </p:nvSpPr>
          <p:spPr>
            <a:xfrm>
              <a:off x="598305" y="6255249"/>
              <a:ext cx="118206" cy="1604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112"/>
            <p:cNvSpPr/>
            <p:nvPr/>
          </p:nvSpPr>
          <p:spPr>
            <a:xfrm>
              <a:off x="20339" y="6150391"/>
              <a:ext cx="173016" cy="2349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112"/>
            <p:cNvSpPr/>
            <p:nvPr/>
          </p:nvSpPr>
          <p:spPr>
            <a:xfrm>
              <a:off x="198743" y="6150807"/>
              <a:ext cx="118206" cy="1604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112"/>
            <p:cNvSpPr/>
            <p:nvPr/>
          </p:nvSpPr>
          <p:spPr>
            <a:xfrm>
              <a:off x="419843" y="6199611"/>
              <a:ext cx="118206" cy="1604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112"/>
            <p:cNvSpPr/>
            <p:nvPr/>
          </p:nvSpPr>
          <p:spPr>
            <a:xfrm>
              <a:off x="1000630" y="6336085"/>
              <a:ext cx="118206" cy="1604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112"/>
            <p:cNvSpPr/>
            <p:nvPr/>
          </p:nvSpPr>
          <p:spPr>
            <a:xfrm>
              <a:off x="726040" y="6351692"/>
              <a:ext cx="292734" cy="209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112"/>
            <p:cNvSpPr/>
            <p:nvPr/>
          </p:nvSpPr>
          <p:spPr>
            <a:xfrm>
              <a:off x="244026" y="6239413"/>
              <a:ext cx="405162" cy="6185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112"/>
            <p:cNvSpPr/>
            <p:nvPr/>
          </p:nvSpPr>
          <p:spPr>
            <a:xfrm>
              <a:off x="10265093" y="6422136"/>
              <a:ext cx="185382" cy="2517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112"/>
            <p:cNvSpPr/>
            <p:nvPr/>
          </p:nvSpPr>
          <p:spPr>
            <a:xfrm>
              <a:off x="9744615" y="6404616"/>
              <a:ext cx="191970" cy="286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112"/>
            <p:cNvSpPr/>
            <p:nvPr/>
          </p:nvSpPr>
          <p:spPr>
            <a:xfrm>
              <a:off x="3029242" y="6246445"/>
              <a:ext cx="208548" cy="283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112"/>
            <p:cNvSpPr/>
            <p:nvPr/>
          </p:nvSpPr>
          <p:spPr>
            <a:xfrm>
              <a:off x="6947500" y="6503669"/>
              <a:ext cx="123174" cy="167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112"/>
            <p:cNvSpPr/>
            <p:nvPr/>
          </p:nvSpPr>
          <p:spPr>
            <a:xfrm>
              <a:off x="7786397" y="6508260"/>
              <a:ext cx="106380" cy="1589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112"/>
            <p:cNvSpPr/>
            <p:nvPr/>
          </p:nvSpPr>
          <p:spPr>
            <a:xfrm>
              <a:off x="7350855" y="6417001"/>
              <a:ext cx="163836" cy="222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112"/>
            <p:cNvSpPr/>
            <p:nvPr/>
          </p:nvSpPr>
          <p:spPr>
            <a:xfrm>
              <a:off x="4285136" y="6438796"/>
              <a:ext cx="91098" cy="123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112"/>
            <p:cNvSpPr/>
            <p:nvPr/>
          </p:nvSpPr>
          <p:spPr>
            <a:xfrm>
              <a:off x="6829402" y="6523070"/>
              <a:ext cx="127548" cy="173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112"/>
            <p:cNvSpPr/>
            <p:nvPr/>
          </p:nvSpPr>
          <p:spPr>
            <a:xfrm>
              <a:off x="7827419" y="6588996"/>
              <a:ext cx="93366" cy="1394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112"/>
            <p:cNvSpPr/>
            <p:nvPr/>
          </p:nvSpPr>
          <p:spPr>
            <a:xfrm>
              <a:off x="8368772" y="6456447"/>
              <a:ext cx="93366" cy="1394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112"/>
            <p:cNvSpPr/>
            <p:nvPr/>
          </p:nvSpPr>
          <p:spPr>
            <a:xfrm>
              <a:off x="4077554" y="6448865"/>
              <a:ext cx="91098" cy="123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112"/>
            <p:cNvSpPr/>
            <p:nvPr/>
          </p:nvSpPr>
          <p:spPr>
            <a:xfrm>
              <a:off x="3845313" y="6349879"/>
              <a:ext cx="133380" cy="181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112"/>
            <p:cNvSpPr/>
            <p:nvPr/>
          </p:nvSpPr>
          <p:spPr>
            <a:xfrm>
              <a:off x="8202721" y="6501130"/>
              <a:ext cx="486216" cy="373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12"/>
            <p:cNvSpPr/>
            <p:nvPr/>
          </p:nvSpPr>
          <p:spPr>
            <a:xfrm>
              <a:off x="3317277" y="6253147"/>
              <a:ext cx="91098" cy="123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112"/>
            <p:cNvSpPr/>
            <p:nvPr/>
          </p:nvSpPr>
          <p:spPr>
            <a:xfrm>
              <a:off x="10546185" y="6485755"/>
              <a:ext cx="123174" cy="167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112"/>
            <p:cNvSpPr/>
            <p:nvPr/>
          </p:nvSpPr>
          <p:spPr>
            <a:xfrm>
              <a:off x="10768013" y="6579945"/>
              <a:ext cx="91098" cy="123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112"/>
            <p:cNvSpPr/>
            <p:nvPr/>
          </p:nvSpPr>
          <p:spPr>
            <a:xfrm>
              <a:off x="1789741" y="6321924"/>
              <a:ext cx="3541158" cy="560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112"/>
            <p:cNvSpPr/>
            <p:nvPr/>
          </p:nvSpPr>
          <p:spPr>
            <a:xfrm>
              <a:off x="6515274" y="6473943"/>
              <a:ext cx="2412288" cy="4085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112"/>
            <p:cNvSpPr/>
            <p:nvPr/>
          </p:nvSpPr>
          <p:spPr>
            <a:xfrm>
              <a:off x="3435240" y="6315639"/>
              <a:ext cx="292086" cy="2802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112"/>
            <p:cNvSpPr/>
            <p:nvPr/>
          </p:nvSpPr>
          <p:spPr>
            <a:xfrm>
              <a:off x="7644168" y="6583377"/>
              <a:ext cx="303318" cy="299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12"/>
            <p:cNvSpPr/>
            <p:nvPr/>
          </p:nvSpPr>
          <p:spPr>
            <a:xfrm>
              <a:off x="8064206" y="6662842"/>
              <a:ext cx="210762" cy="1589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12"/>
            <p:cNvSpPr/>
            <p:nvPr/>
          </p:nvSpPr>
          <p:spPr>
            <a:xfrm>
              <a:off x="7135696" y="6467657"/>
              <a:ext cx="340254" cy="4085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12"/>
            <p:cNvSpPr/>
            <p:nvPr/>
          </p:nvSpPr>
          <p:spPr>
            <a:xfrm>
              <a:off x="2672219" y="6398843"/>
              <a:ext cx="621054" cy="4773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12"/>
            <p:cNvSpPr/>
            <p:nvPr/>
          </p:nvSpPr>
          <p:spPr>
            <a:xfrm>
              <a:off x="6094476" y="6673019"/>
              <a:ext cx="256986" cy="210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112"/>
            <p:cNvSpPr/>
            <p:nvPr/>
          </p:nvSpPr>
          <p:spPr>
            <a:xfrm>
              <a:off x="9416040" y="6495175"/>
              <a:ext cx="2287278" cy="3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112"/>
            <p:cNvSpPr/>
            <p:nvPr/>
          </p:nvSpPr>
          <p:spPr>
            <a:xfrm>
              <a:off x="9934011" y="6488307"/>
              <a:ext cx="643572" cy="3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38" name="Google Shape;1438;p112"/>
            <p:cNvGrpSpPr/>
            <p:nvPr/>
          </p:nvGrpSpPr>
          <p:grpSpPr>
            <a:xfrm>
              <a:off x="730709" y="6294719"/>
              <a:ext cx="3468638" cy="587425"/>
              <a:chOff x="635957" y="6252598"/>
              <a:chExt cx="3682206" cy="623593"/>
            </a:xfrm>
          </p:grpSpPr>
          <p:sp>
            <p:nvSpPr>
              <p:cNvPr id="1439" name="Google Shape;1439;p112"/>
              <p:cNvSpPr/>
              <p:nvPr/>
            </p:nvSpPr>
            <p:spPr>
              <a:xfrm>
                <a:off x="635957" y="6252598"/>
                <a:ext cx="3682206" cy="6235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112"/>
              <p:cNvSpPr/>
              <p:nvPr/>
            </p:nvSpPr>
            <p:spPr>
              <a:xfrm>
                <a:off x="2359156" y="6418757"/>
                <a:ext cx="462996" cy="45743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51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112"/>
              <p:cNvSpPr/>
              <p:nvPr/>
            </p:nvSpPr>
            <p:spPr>
              <a:xfrm>
                <a:off x="3175409" y="6550536"/>
                <a:ext cx="321732" cy="24256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51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112"/>
              <p:cNvSpPr/>
              <p:nvPr/>
            </p:nvSpPr>
            <p:spPr>
              <a:xfrm>
                <a:off x="1582999" y="6252598"/>
                <a:ext cx="519372" cy="6235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51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3" name="Google Shape;1443;p112"/>
            <p:cNvSpPr/>
            <p:nvPr/>
          </p:nvSpPr>
          <p:spPr>
            <a:xfrm rot="480121">
              <a:off x="8763393" y="6466595"/>
              <a:ext cx="334766" cy="2194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44" name="Google Shape;1444;p112"/>
            <p:cNvGrpSpPr/>
            <p:nvPr/>
          </p:nvGrpSpPr>
          <p:grpSpPr>
            <a:xfrm>
              <a:off x="4486591" y="6543404"/>
              <a:ext cx="2002428" cy="339066"/>
              <a:chOff x="4486591" y="6531402"/>
              <a:chExt cx="2002428" cy="339066"/>
            </a:xfrm>
          </p:grpSpPr>
          <p:sp>
            <p:nvSpPr>
              <p:cNvPr id="1445" name="Google Shape;1445;p112"/>
              <p:cNvSpPr/>
              <p:nvPr/>
            </p:nvSpPr>
            <p:spPr>
              <a:xfrm>
                <a:off x="5776414" y="6578757"/>
                <a:ext cx="110214" cy="14968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112"/>
              <p:cNvSpPr/>
              <p:nvPr/>
            </p:nvSpPr>
            <p:spPr>
              <a:xfrm>
                <a:off x="4486591" y="6531402"/>
                <a:ext cx="2002428" cy="33906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112"/>
              <p:cNvSpPr/>
              <p:nvPr/>
            </p:nvSpPr>
            <p:spPr>
              <a:xfrm>
                <a:off x="4936483" y="6531402"/>
                <a:ext cx="563436" cy="33906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51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8" name="Google Shape;1448;p112"/>
            <p:cNvSpPr/>
            <p:nvPr/>
          </p:nvSpPr>
          <p:spPr>
            <a:xfrm>
              <a:off x="5503225" y="6697346"/>
              <a:ext cx="208170" cy="1606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9" name="Google Shape;1449;p112"/>
          <p:cNvSpPr txBox="1">
            <a:spLocks noGrp="1"/>
          </p:cNvSpPr>
          <p:nvPr>
            <p:ph type="title"/>
          </p:nvPr>
        </p:nvSpPr>
        <p:spPr>
          <a:xfrm>
            <a:off x="571649" y="635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0" name="Google Shape;1450;p112"/>
          <p:cNvSpPr txBox="1">
            <a:spLocks noGrp="1"/>
          </p:cNvSpPr>
          <p:nvPr>
            <p:ph type="body" idx="1"/>
          </p:nvPr>
        </p:nvSpPr>
        <p:spPr>
          <a:xfrm>
            <a:off x="571652" y="1081137"/>
            <a:ext cx="1104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​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1" name="Google Shape;1451;p112"/>
          <p:cNvSpPr txBox="1">
            <a:spLocks noGrp="1"/>
          </p:cNvSpPr>
          <p:nvPr>
            <p:ph type="ftr" idx="11"/>
          </p:nvPr>
        </p:nvSpPr>
        <p:spPr>
          <a:xfrm>
            <a:off x="578001" y="6542543"/>
            <a:ext cx="105900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 - Low Plains">
  <p:cSld name="N - Medium Plains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 descr="3-Trees-2.png"/>
          <p:cNvPicPr preferRelativeResize="0"/>
          <p:nvPr/>
        </p:nvPicPr>
        <p:blipFill rotWithShape="1">
          <a:blip r:embed="rId3">
            <a:alphaModFix/>
          </a:blip>
          <a:srcRect t="1399" r="41304" b="1390"/>
          <a:stretch/>
        </p:blipFill>
        <p:spPr>
          <a:xfrm>
            <a:off x="11695471" y="5230121"/>
            <a:ext cx="530942" cy="144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 descr="Golden-Tree.png"/>
          <p:cNvPicPr preferRelativeResize="0"/>
          <p:nvPr/>
        </p:nvPicPr>
        <p:blipFill rotWithShape="1">
          <a:blip r:embed="rId4">
            <a:alphaModFix/>
          </a:blip>
          <a:srcRect l="31379" t="1181" b="1171"/>
          <a:stretch/>
        </p:blipFill>
        <p:spPr>
          <a:xfrm>
            <a:off x="-13188" y="5413548"/>
            <a:ext cx="381286" cy="89628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>
            <a:spLocks noGrp="1"/>
          </p:cNvSpPr>
          <p:nvPr>
            <p:ph type="body" idx="1"/>
          </p:nvPr>
        </p:nvSpPr>
        <p:spPr>
          <a:xfrm>
            <a:off x="506213" y="1616288"/>
            <a:ext cx="11048700" cy="22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2"/>
          </p:nvPr>
        </p:nvSpPr>
        <p:spPr>
          <a:xfrm>
            <a:off x="500897" y="966889"/>
            <a:ext cx="110496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3" name="Google Shape;93;p13" descr="pasted-image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 - Title &amp; Subtitle - Footer">
  <p:cSld name="G - Title &amp; Subtitle - Footer"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3" name="Google Shape;1453;p113" descr="Salesforce Corporate PowerPoint Template - Official_Chatter Version_Sept16_Google Slides Source_SHORTER.012.jpe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93"/>
            <a:ext cx="12188827" cy="6856215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113"/>
          <p:cNvSpPr txBox="1">
            <a:spLocks noGrp="1"/>
          </p:cNvSpPr>
          <p:nvPr>
            <p:ph type="title"/>
          </p:nvPr>
        </p:nvSpPr>
        <p:spPr>
          <a:xfrm>
            <a:off x="571649" y="139701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5" name="Google Shape;1455;p113"/>
          <p:cNvSpPr txBox="1">
            <a:spLocks noGrp="1"/>
          </p:cNvSpPr>
          <p:nvPr>
            <p:ph type="body" idx="1"/>
          </p:nvPr>
        </p:nvSpPr>
        <p:spPr>
          <a:xfrm>
            <a:off x="571649" y="1081137"/>
            <a:ext cx="110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56" name="Google Shape;1456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4189" y="6091237"/>
            <a:ext cx="616499" cy="4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edium Forest ">
  <p:cSld name="Medium Forest "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" name="Google Shape;1458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" y="16776"/>
            <a:ext cx="12191995" cy="6856210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114"/>
          <p:cNvSpPr txBox="1">
            <a:spLocks noGrp="1"/>
          </p:cNvSpPr>
          <p:nvPr>
            <p:ph type="body" idx="1"/>
          </p:nvPr>
        </p:nvSpPr>
        <p:spPr>
          <a:xfrm>
            <a:off x="571649" y="1764284"/>
            <a:ext cx="11048700" cy="22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460" name="Google Shape;1460;p114"/>
          <p:cNvSpPr txBox="1">
            <a:spLocks noGrp="1"/>
          </p:cNvSpPr>
          <p:nvPr>
            <p:ph type="body" idx="2"/>
          </p:nvPr>
        </p:nvSpPr>
        <p:spPr>
          <a:xfrm>
            <a:off x="571649" y="1097179"/>
            <a:ext cx="11049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 b="0" i="0">
                <a:solidFill>
                  <a:srgbClr val="42414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114"/>
          <p:cNvSpPr txBox="1">
            <a:spLocks noGrp="1"/>
          </p:cNvSpPr>
          <p:nvPr>
            <p:ph type="title"/>
          </p:nvPr>
        </p:nvSpPr>
        <p:spPr>
          <a:xfrm>
            <a:off x="571649" y="63504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114"/>
          <p:cNvSpPr txBox="1">
            <a:spLocks noGrp="1"/>
          </p:cNvSpPr>
          <p:nvPr>
            <p:ph type="ftr" idx="11"/>
          </p:nvPr>
        </p:nvSpPr>
        <p:spPr>
          <a:xfrm>
            <a:off x="578001" y="6410461"/>
            <a:ext cx="88731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463" name="Google Shape;1463;p114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7" y="565460"/>
            <a:ext cx="635900" cy="44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_MtnFooter">
  <p:cSld name="Basic_MtnFoot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4"/>
          <p:cNvGrpSpPr/>
          <p:nvPr/>
        </p:nvGrpSpPr>
        <p:grpSpPr>
          <a:xfrm>
            <a:off x="389" y="6142164"/>
            <a:ext cx="12201865" cy="733498"/>
            <a:chOff x="389" y="6150391"/>
            <a:chExt cx="12198206" cy="733498"/>
          </a:xfrm>
        </p:grpSpPr>
        <p:sp>
          <p:nvSpPr>
            <p:cNvPr id="96" name="Google Shape;96;p14"/>
            <p:cNvSpPr/>
            <p:nvPr/>
          </p:nvSpPr>
          <p:spPr>
            <a:xfrm>
              <a:off x="11917768" y="6405357"/>
              <a:ext cx="146718" cy="1992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11687027" y="6446518"/>
              <a:ext cx="100224" cy="1496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5543882" y="6582796"/>
              <a:ext cx="1893456" cy="299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/>
              <a:ahLst/>
              <a:cxnLst/>
              <a:rect l="l" t="t" r="r" b="b"/>
              <a:pathLst>
                <a:path w="1005076" h="387280" extrusionOk="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/>
              <a:ahLst/>
              <a:cxnLst/>
              <a:rect l="l" t="t" r="r" b="b"/>
              <a:pathLst>
                <a:path w="487105" h="387280" extrusionOk="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7511851" y="6443629"/>
              <a:ext cx="2772306" cy="438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9223401" y="6438369"/>
              <a:ext cx="141912" cy="212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 extrusionOk="0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98305" y="6255249"/>
              <a:ext cx="118206" cy="1604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20339" y="6150391"/>
              <a:ext cx="173016" cy="2349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198743" y="6150807"/>
              <a:ext cx="118206" cy="1604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19843" y="6199611"/>
              <a:ext cx="118206" cy="1604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1000630" y="6336085"/>
              <a:ext cx="118206" cy="1604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726040" y="6351692"/>
              <a:ext cx="292734" cy="209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44026" y="6239413"/>
              <a:ext cx="405162" cy="6185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0265093" y="6422136"/>
              <a:ext cx="185382" cy="2517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9744615" y="6404616"/>
              <a:ext cx="191970" cy="286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3029242" y="6246445"/>
              <a:ext cx="208548" cy="283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6947500" y="6503669"/>
              <a:ext cx="123174" cy="167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786397" y="6508260"/>
              <a:ext cx="106380" cy="1589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7350855" y="6417001"/>
              <a:ext cx="163836" cy="222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4285136" y="6438796"/>
              <a:ext cx="91098" cy="123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6829402" y="6523070"/>
              <a:ext cx="127548" cy="173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7827419" y="6588996"/>
              <a:ext cx="93366" cy="1394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8368772" y="6456447"/>
              <a:ext cx="93366" cy="1394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4077554" y="6448865"/>
              <a:ext cx="91098" cy="123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3845313" y="6349879"/>
              <a:ext cx="133380" cy="181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8202721" y="6501130"/>
              <a:ext cx="486216" cy="373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3317277" y="6253147"/>
              <a:ext cx="91098" cy="123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10546185" y="6485755"/>
              <a:ext cx="123174" cy="167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10768013" y="6579945"/>
              <a:ext cx="91098" cy="123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1789741" y="6321924"/>
              <a:ext cx="3541158" cy="560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6515274" y="6473943"/>
              <a:ext cx="2412288" cy="4085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3435240" y="6315639"/>
              <a:ext cx="292086" cy="2802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7644168" y="6583377"/>
              <a:ext cx="303318" cy="299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8064206" y="6662842"/>
              <a:ext cx="210762" cy="1589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7135696" y="6467657"/>
              <a:ext cx="340254" cy="4085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2672219" y="6398843"/>
              <a:ext cx="621054" cy="4773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6094476" y="6673019"/>
              <a:ext cx="256986" cy="210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9416040" y="6495175"/>
              <a:ext cx="2287278" cy="3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9934011" y="6488307"/>
              <a:ext cx="643572" cy="3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" name="Google Shape;137;p14"/>
            <p:cNvGrpSpPr/>
            <p:nvPr/>
          </p:nvGrpSpPr>
          <p:grpSpPr>
            <a:xfrm>
              <a:off x="730709" y="6294719"/>
              <a:ext cx="3468638" cy="587425"/>
              <a:chOff x="635957" y="6252598"/>
              <a:chExt cx="3682206" cy="623593"/>
            </a:xfrm>
          </p:grpSpPr>
          <p:sp>
            <p:nvSpPr>
              <p:cNvPr id="138" name="Google Shape;138;p14"/>
              <p:cNvSpPr/>
              <p:nvPr/>
            </p:nvSpPr>
            <p:spPr>
              <a:xfrm>
                <a:off x="635957" y="6252598"/>
                <a:ext cx="3682206" cy="6235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4"/>
              <p:cNvSpPr/>
              <p:nvPr/>
            </p:nvSpPr>
            <p:spPr>
              <a:xfrm>
                <a:off x="2359156" y="6418757"/>
                <a:ext cx="462996" cy="45743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51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4"/>
              <p:cNvSpPr/>
              <p:nvPr/>
            </p:nvSpPr>
            <p:spPr>
              <a:xfrm>
                <a:off x="3175409" y="6550536"/>
                <a:ext cx="321732" cy="24256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51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>
                <a:off x="1582999" y="6252598"/>
                <a:ext cx="519372" cy="6235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51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2" name="Google Shape;142;p14"/>
            <p:cNvSpPr/>
            <p:nvPr/>
          </p:nvSpPr>
          <p:spPr>
            <a:xfrm rot="480121">
              <a:off x="8763393" y="6466595"/>
              <a:ext cx="334766" cy="2194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3" name="Google Shape;143;p14"/>
            <p:cNvGrpSpPr/>
            <p:nvPr/>
          </p:nvGrpSpPr>
          <p:grpSpPr>
            <a:xfrm>
              <a:off x="4486591" y="6543404"/>
              <a:ext cx="2002428" cy="339066"/>
              <a:chOff x="4486591" y="6531402"/>
              <a:chExt cx="2002428" cy="339066"/>
            </a:xfrm>
          </p:grpSpPr>
          <p:sp>
            <p:nvSpPr>
              <p:cNvPr id="144" name="Google Shape;144;p14"/>
              <p:cNvSpPr/>
              <p:nvPr/>
            </p:nvSpPr>
            <p:spPr>
              <a:xfrm>
                <a:off x="5776414" y="6578757"/>
                <a:ext cx="110214" cy="14968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4"/>
              <p:cNvSpPr/>
              <p:nvPr/>
            </p:nvSpPr>
            <p:spPr>
              <a:xfrm>
                <a:off x="4486591" y="6531402"/>
                <a:ext cx="2002428" cy="33906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4"/>
              <p:cNvSpPr/>
              <p:nvPr/>
            </p:nvSpPr>
            <p:spPr>
              <a:xfrm>
                <a:off x="4936483" y="6531402"/>
                <a:ext cx="563436" cy="33906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51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" name="Google Shape;147;p14"/>
            <p:cNvSpPr/>
            <p:nvPr/>
          </p:nvSpPr>
          <p:spPr>
            <a:xfrm>
              <a:off x="5503225" y="6697346"/>
              <a:ext cx="208170" cy="1606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14"/>
          <p:cNvSpPr txBox="1">
            <a:spLocks noGrp="1"/>
          </p:cNvSpPr>
          <p:nvPr>
            <p:ph type="title"/>
          </p:nvPr>
        </p:nvSpPr>
        <p:spPr>
          <a:xfrm>
            <a:off x="571649" y="635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body" idx="1"/>
          </p:nvPr>
        </p:nvSpPr>
        <p:spPr>
          <a:xfrm>
            <a:off x="571649" y="1764285"/>
            <a:ext cx="110487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body" idx="2"/>
          </p:nvPr>
        </p:nvSpPr>
        <p:spPr>
          <a:xfrm>
            <a:off x="571652" y="1081137"/>
            <a:ext cx="1104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​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ftr" idx="11"/>
          </p:nvPr>
        </p:nvSpPr>
        <p:spPr>
          <a:xfrm>
            <a:off x="578001" y="6545883"/>
            <a:ext cx="105900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 - Basic Footer - Mountain Left">
  <p:cSld name="G - Basic Footer - Mountain Lef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5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body" idx="1"/>
          </p:nvPr>
        </p:nvSpPr>
        <p:spPr>
          <a:xfrm>
            <a:off x="508160" y="1616289"/>
            <a:ext cx="110487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body" idx="2"/>
          </p:nvPr>
        </p:nvSpPr>
        <p:spPr>
          <a:xfrm>
            <a:off x="502845" y="968960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7" name="Google Shape;157;p1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ilMap Main">
  <p:cSld name="TrailMap Main"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 - Quote or Big Idea - B">
  <p:cSld name="Q - Quote or Big Idea_1">
    <p:bg>
      <p:bgPr>
        <a:gradFill>
          <a:gsLst>
            <a:gs pos="0">
              <a:srgbClr val="309FFF"/>
            </a:gs>
            <a:gs pos="69000">
              <a:srgbClr val="4CC0D9"/>
            </a:gs>
            <a:gs pos="100000">
              <a:srgbClr val="68E2B3"/>
            </a:gs>
          </a:gsLst>
          <a:lin ang="5400012" scaled="0"/>
        </a:gra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893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>
            <a:spLocks noGrp="1"/>
          </p:cNvSpPr>
          <p:nvPr>
            <p:ph type="ctrTitle"/>
          </p:nvPr>
        </p:nvSpPr>
        <p:spPr>
          <a:xfrm>
            <a:off x="2751040" y="1318099"/>
            <a:ext cx="75756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body" idx="1"/>
          </p:nvPr>
        </p:nvSpPr>
        <p:spPr>
          <a:xfrm>
            <a:off x="2771504" y="2262601"/>
            <a:ext cx="75756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3" name="Google Shape;163;p1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 - Thank You">
  <p:cSld name="V - Thank You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12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18"/>
          <p:cNvGrpSpPr/>
          <p:nvPr/>
        </p:nvGrpSpPr>
        <p:grpSpPr>
          <a:xfrm flipH="1">
            <a:off x="9977507" y="568344"/>
            <a:ext cx="1314566" cy="628272"/>
            <a:chOff x="10411287" y="2695706"/>
            <a:chExt cx="1724247" cy="824396"/>
          </a:xfrm>
        </p:grpSpPr>
        <p:sp>
          <p:nvSpPr>
            <p:cNvPr id="167" name="Google Shape;167;p18"/>
            <p:cNvSpPr/>
            <p:nvPr/>
          </p:nvSpPr>
          <p:spPr>
            <a:xfrm>
              <a:off x="11236572" y="3222619"/>
              <a:ext cx="307500" cy="21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175" y="18021"/>
                  </a:moveTo>
                  <a:cubicBezTo>
                    <a:pt x="11939" y="17801"/>
                    <a:pt x="8964" y="16154"/>
                    <a:pt x="5158" y="14473"/>
                  </a:cubicBezTo>
                  <a:cubicBezTo>
                    <a:pt x="1352" y="12792"/>
                    <a:pt x="-331" y="12301"/>
                    <a:pt x="50" y="10688"/>
                  </a:cubicBezTo>
                  <a:cubicBezTo>
                    <a:pt x="432" y="9075"/>
                    <a:pt x="4109" y="9904"/>
                    <a:pt x="6410" y="9007"/>
                  </a:cubicBezTo>
                  <a:cubicBezTo>
                    <a:pt x="8717" y="8105"/>
                    <a:pt x="9419" y="7828"/>
                    <a:pt x="10968" y="4901"/>
                  </a:cubicBezTo>
                  <a:cubicBezTo>
                    <a:pt x="12518" y="1974"/>
                    <a:pt x="13775" y="-1466"/>
                    <a:pt x="21331" y="659"/>
                  </a:cubicBezTo>
                  <a:cubicBezTo>
                    <a:pt x="28881" y="2792"/>
                    <a:pt x="29729" y="3237"/>
                    <a:pt x="32109" y="6148"/>
                  </a:cubicBezTo>
                  <a:cubicBezTo>
                    <a:pt x="34483" y="9047"/>
                    <a:pt x="36470" y="10457"/>
                    <a:pt x="39670" y="10835"/>
                  </a:cubicBezTo>
                  <a:cubicBezTo>
                    <a:pt x="42864" y="11218"/>
                    <a:pt x="47153" y="8094"/>
                    <a:pt x="53917" y="9932"/>
                  </a:cubicBezTo>
                  <a:cubicBezTo>
                    <a:pt x="60682" y="11765"/>
                    <a:pt x="70651" y="16543"/>
                    <a:pt x="83298" y="29871"/>
                  </a:cubicBezTo>
                  <a:cubicBezTo>
                    <a:pt x="95951" y="43194"/>
                    <a:pt x="96249" y="45185"/>
                    <a:pt x="97798" y="46437"/>
                  </a:cubicBezTo>
                  <a:cubicBezTo>
                    <a:pt x="99347" y="47689"/>
                    <a:pt x="102541" y="49145"/>
                    <a:pt x="103631" y="49816"/>
                  </a:cubicBezTo>
                  <a:cubicBezTo>
                    <a:pt x="104725" y="50493"/>
                    <a:pt x="105404" y="50876"/>
                    <a:pt x="105399" y="51418"/>
                  </a:cubicBezTo>
                  <a:cubicBezTo>
                    <a:pt x="105399" y="51953"/>
                    <a:pt x="112270" y="53696"/>
                    <a:pt x="107908" y="54102"/>
                  </a:cubicBezTo>
                  <a:cubicBezTo>
                    <a:pt x="110204" y="55360"/>
                    <a:pt x="112938" y="56776"/>
                    <a:pt x="111731" y="57267"/>
                  </a:cubicBezTo>
                  <a:cubicBezTo>
                    <a:pt x="110524" y="57769"/>
                    <a:pt x="109581" y="57819"/>
                    <a:pt x="109581" y="57819"/>
                  </a:cubicBezTo>
                  <a:cubicBezTo>
                    <a:pt x="109581" y="57819"/>
                    <a:pt x="114010" y="61221"/>
                    <a:pt x="114077" y="61920"/>
                  </a:cubicBezTo>
                  <a:cubicBezTo>
                    <a:pt x="114139" y="62614"/>
                    <a:pt x="113437" y="62354"/>
                    <a:pt x="112191" y="62027"/>
                  </a:cubicBezTo>
                  <a:cubicBezTo>
                    <a:pt x="110939" y="61694"/>
                    <a:pt x="117468" y="68023"/>
                    <a:pt x="119197" y="68807"/>
                  </a:cubicBezTo>
                  <a:cubicBezTo>
                    <a:pt x="120920" y="69580"/>
                    <a:pt x="119433" y="69563"/>
                    <a:pt x="118776" y="69591"/>
                  </a:cubicBezTo>
                  <a:cubicBezTo>
                    <a:pt x="118119" y="69619"/>
                    <a:pt x="117378" y="69072"/>
                    <a:pt x="117530" y="69800"/>
                  </a:cubicBezTo>
                  <a:cubicBezTo>
                    <a:pt x="117676" y="70527"/>
                    <a:pt x="117350" y="70279"/>
                    <a:pt x="116384" y="69924"/>
                  </a:cubicBezTo>
                  <a:cubicBezTo>
                    <a:pt x="115424" y="69563"/>
                    <a:pt x="115335" y="69529"/>
                    <a:pt x="113499" y="68311"/>
                  </a:cubicBezTo>
                  <a:cubicBezTo>
                    <a:pt x="111663" y="67087"/>
                    <a:pt x="111119" y="66483"/>
                    <a:pt x="109890" y="66568"/>
                  </a:cubicBezTo>
                  <a:cubicBezTo>
                    <a:pt x="108666" y="66647"/>
                    <a:pt x="109227" y="67668"/>
                    <a:pt x="107549" y="66094"/>
                  </a:cubicBezTo>
                  <a:cubicBezTo>
                    <a:pt x="105870" y="64532"/>
                    <a:pt x="105960" y="63488"/>
                    <a:pt x="103659" y="63308"/>
                  </a:cubicBezTo>
                  <a:cubicBezTo>
                    <a:pt x="101363" y="63127"/>
                    <a:pt x="99634" y="62354"/>
                    <a:pt x="97635" y="62552"/>
                  </a:cubicBezTo>
                  <a:cubicBezTo>
                    <a:pt x="95642" y="62755"/>
                    <a:pt x="94200" y="62490"/>
                    <a:pt x="93015" y="62321"/>
                  </a:cubicBezTo>
                  <a:cubicBezTo>
                    <a:pt x="91831" y="62151"/>
                    <a:pt x="91286" y="61548"/>
                    <a:pt x="90809" y="61097"/>
                  </a:cubicBezTo>
                  <a:cubicBezTo>
                    <a:pt x="90326" y="60651"/>
                    <a:pt x="89647" y="60803"/>
                    <a:pt x="88395" y="61012"/>
                  </a:cubicBezTo>
                  <a:cubicBezTo>
                    <a:pt x="87149" y="61221"/>
                    <a:pt x="77623" y="59709"/>
                    <a:pt x="77623" y="59709"/>
                  </a:cubicBezTo>
                  <a:cubicBezTo>
                    <a:pt x="77623" y="59709"/>
                    <a:pt x="79139" y="63234"/>
                    <a:pt x="75288" y="62885"/>
                  </a:cubicBezTo>
                  <a:cubicBezTo>
                    <a:pt x="75333" y="66269"/>
                    <a:pt x="74715" y="67656"/>
                    <a:pt x="72925" y="67262"/>
                  </a:cubicBezTo>
                  <a:cubicBezTo>
                    <a:pt x="72795" y="70048"/>
                    <a:pt x="71454" y="71842"/>
                    <a:pt x="69528" y="71125"/>
                  </a:cubicBezTo>
                  <a:cubicBezTo>
                    <a:pt x="69012" y="73494"/>
                    <a:pt x="68636" y="75107"/>
                    <a:pt x="66160" y="74323"/>
                  </a:cubicBezTo>
                  <a:cubicBezTo>
                    <a:pt x="65335" y="77386"/>
                    <a:pt x="64241" y="77251"/>
                    <a:pt x="63713" y="77053"/>
                  </a:cubicBezTo>
                  <a:cubicBezTo>
                    <a:pt x="63191" y="76862"/>
                    <a:pt x="63146" y="77651"/>
                    <a:pt x="63146" y="77651"/>
                  </a:cubicBezTo>
                  <a:cubicBezTo>
                    <a:pt x="63146" y="77651"/>
                    <a:pt x="64134" y="86242"/>
                    <a:pt x="61232" y="84222"/>
                  </a:cubicBezTo>
                  <a:cubicBezTo>
                    <a:pt x="61462" y="87133"/>
                    <a:pt x="60687" y="92508"/>
                    <a:pt x="58464" y="90337"/>
                  </a:cubicBezTo>
                  <a:cubicBezTo>
                    <a:pt x="58094" y="94516"/>
                    <a:pt x="56741" y="97917"/>
                    <a:pt x="55062" y="96349"/>
                  </a:cubicBezTo>
                  <a:cubicBezTo>
                    <a:pt x="53856" y="101561"/>
                    <a:pt x="53255" y="103366"/>
                    <a:pt x="50785" y="102040"/>
                  </a:cubicBezTo>
                  <a:cubicBezTo>
                    <a:pt x="50066" y="105013"/>
                    <a:pt x="47961" y="111105"/>
                    <a:pt x="45918" y="106846"/>
                  </a:cubicBezTo>
                  <a:cubicBezTo>
                    <a:pt x="44217" y="110659"/>
                    <a:pt x="41652" y="115098"/>
                    <a:pt x="41074" y="112594"/>
                  </a:cubicBezTo>
                  <a:cubicBezTo>
                    <a:pt x="40490" y="110084"/>
                    <a:pt x="40187" y="109700"/>
                    <a:pt x="40187" y="109700"/>
                  </a:cubicBezTo>
                  <a:cubicBezTo>
                    <a:pt x="40187" y="109700"/>
                    <a:pt x="39788" y="115617"/>
                    <a:pt x="35752" y="117354"/>
                  </a:cubicBezTo>
                  <a:cubicBezTo>
                    <a:pt x="34854" y="116079"/>
                    <a:pt x="35191" y="110546"/>
                    <a:pt x="35191" y="110546"/>
                  </a:cubicBezTo>
                  <a:cubicBezTo>
                    <a:pt x="35191" y="110546"/>
                    <a:pt x="31716" y="118550"/>
                    <a:pt x="30520" y="119458"/>
                  </a:cubicBezTo>
                  <a:cubicBezTo>
                    <a:pt x="29336" y="120366"/>
                    <a:pt x="29049" y="119858"/>
                    <a:pt x="29049" y="119858"/>
                  </a:cubicBezTo>
                  <a:cubicBezTo>
                    <a:pt x="29049" y="119858"/>
                    <a:pt x="29162" y="115583"/>
                    <a:pt x="30099" y="111889"/>
                  </a:cubicBezTo>
                  <a:cubicBezTo>
                    <a:pt x="28045" y="115572"/>
                    <a:pt x="25221" y="119379"/>
                    <a:pt x="24255" y="119560"/>
                  </a:cubicBezTo>
                  <a:cubicBezTo>
                    <a:pt x="23290" y="119740"/>
                    <a:pt x="23088" y="120338"/>
                    <a:pt x="23290" y="119740"/>
                  </a:cubicBezTo>
                  <a:cubicBezTo>
                    <a:pt x="23492" y="119142"/>
                    <a:pt x="25676" y="111054"/>
                    <a:pt x="25676" y="111054"/>
                  </a:cubicBezTo>
                  <a:cubicBezTo>
                    <a:pt x="25676" y="111054"/>
                    <a:pt x="22173" y="115008"/>
                    <a:pt x="20792" y="115442"/>
                  </a:cubicBezTo>
                  <a:cubicBezTo>
                    <a:pt x="19405" y="115871"/>
                    <a:pt x="21028" y="111488"/>
                    <a:pt x="21230" y="110885"/>
                  </a:cubicBezTo>
                  <a:cubicBezTo>
                    <a:pt x="21426" y="110281"/>
                    <a:pt x="29005" y="87082"/>
                    <a:pt x="30806" y="80607"/>
                  </a:cubicBezTo>
                  <a:cubicBezTo>
                    <a:pt x="32614" y="74132"/>
                    <a:pt x="36891" y="58468"/>
                    <a:pt x="37734" y="56353"/>
                  </a:cubicBezTo>
                  <a:cubicBezTo>
                    <a:pt x="38576" y="54238"/>
                    <a:pt x="39653" y="52890"/>
                    <a:pt x="39653" y="52890"/>
                  </a:cubicBezTo>
                  <a:cubicBezTo>
                    <a:pt x="39653" y="52890"/>
                    <a:pt x="38486" y="45309"/>
                    <a:pt x="42039" y="38947"/>
                  </a:cubicBezTo>
                  <a:cubicBezTo>
                    <a:pt x="38783" y="37333"/>
                    <a:pt x="38952" y="39014"/>
                    <a:pt x="35398" y="34327"/>
                  </a:cubicBezTo>
                  <a:cubicBezTo>
                    <a:pt x="31845" y="29634"/>
                    <a:pt x="29684" y="28704"/>
                    <a:pt x="27932" y="28049"/>
                  </a:cubicBezTo>
                  <a:cubicBezTo>
                    <a:pt x="26181" y="27401"/>
                    <a:pt x="25771" y="26572"/>
                    <a:pt x="24918" y="26120"/>
                  </a:cubicBezTo>
                  <a:cubicBezTo>
                    <a:pt x="24065" y="25669"/>
                    <a:pt x="19950" y="24146"/>
                    <a:pt x="17985" y="22606"/>
                  </a:cubicBezTo>
                  <a:cubicBezTo>
                    <a:pt x="16020" y="21066"/>
                    <a:pt x="12175" y="18021"/>
                    <a:pt x="12175" y="18021"/>
                  </a:cubicBezTo>
                  <a:close/>
                </a:path>
              </a:pathLst>
            </a:custGeom>
            <a:solidFill>
              <a:srgbClr val="3E6E84"/>
            </a:solidFill>
            <a:ln>
              <a:noFill/>
            </a:ln>
          </p:spPr>
          <p:txBody>
            <a:bodyPr spcFirstLastPara="1" wrap="square" lIns="9500" tIns="9500" rIns="9500" bIns="95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endPara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11769834" y="3286102"/>
              <a:ext cx="365700" cy="23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169" y="21806"/>
                  </a:moveTo>
                  <a:cubicBezTo>
                    <a:pt x="37169" y="21806"/>
                    <a:pt x="28207" y="10035"/>
                    <a:pt x="18689" y="10297"/>
                  </a:cubicBezTo>
                  <a:cubicBezTo>
                    <a:pt x="9166" y="10559"/>
                    <a:pt x="12679" y="20997"/>
                    <a:pt x="5301" y="22126"/>
                  </a:cubicBezTo>
                  <a:cubicBezTo>
                    <a:pt x="-2071" y="23250"/>
                    <a:pt x="-1288" y="25776"/>
                    <a:pt x="4790" y="27878"/>
                  </a:cubicBezTo>
                  <a:cubicBezTo>
                    <a:pt x="10874" y="29979"/>
                    <a:pt x="11930" y="28873"/>
                    <a:pt x="13632" y="31085"/>
                  </a:cubicBezTo>
                  <a:cubicBezTo>
                    <a:pt x="15341" y="33303"/>
                    <a:pt x="17969" y="35212"/>
                    <a:pt x="21646" y="36691"/>
                  </a:cubicBezTo>
                  <a:cubicBezTo>
                    <a:pt x="25330" y="38164"/>
                    <a:pt x="28826" y="40079"/>
                    <a:pt x="30381" y="42576"/>
                  </a:cubicBezTo>
                  <a:cubicBezTo>
                    <a:pt x="31931" y="45074"/>
                    <a:pt x="37867" y="56658"/>
                    <a:pt x="41818" y="60459"/>
                  </a:cubicBezTo>
                  <a:cubicBezTo>
                    <a:pt x="45768" y="64255"/>
                    <a:pt x="46920" y="65908"/>
                    <a:pt x="46920" y="65908"/>
                  </a:cubicBezTo>
                  <a:cubicBezTo>
                    <a:pt x="46920" y="65908"/>
                    <a:pt x="44644" y="70443"/>
                    <a:pt x="45257" y="76648"/>
                  </a:cubicBezTo>
                  <a:cubicBezTo>
                    <a:pt x="45876" y="82854"/>
                    <a:pt x="46171" y="85700"/>
                    <a:pt x="46188" y="86219"/>
                  </a:cubicBezTo>
                  <a:cubicBezTo>
                    <a:pt x="46216" y="86742"/>
                    <a:pt x="44621" y="88489"/>
                    <a:pt x="44474" y="94042"/>
                  </a:cubicBezTo>
                  <a:cubicBezTo>
                    <a:pt x="44321" y="99602"/>
                    <a:pt x="44655" y="110808"/>
                    <a:pt x="44644" y="113526"/>
                  </a:cubicBezTo>
                  <a:cubicBezTo>
                    <a:pt x="44633" y="116245"/>
                    <a:pt x="44218" y="118119"/>
                    <a:pt x="44111" y="118760"/>
                  </a:cubicBezTo>
                  <a:cubicBezTo>
                    <a:pt x="44008" y="119400"/>
                    <a:pt x="47675" y="116961"/>
                    <a:pt x="48191" y="116483"/>
                  </a:cubicBezTo>
                  <a:cubicBezTo>
                    <a:pt x="48708" y="116006"/>
                    <a:pt x="48566" y="118166"/>
                    <a:pt x="49763" y="119499"/>
                  </a:cubicBezTo>
                  <a:cubicBezTo>
                    <a:pt x="50961" y="120832"/>
                    <a:pt x="51892" y="119161"/>
                    <a:pt x="52562" y="118410"/>
                  </a:cubicBezTo>
                  <a:cubicBezTo>
                    <a:pt x="53226" y="117654"/>
                    <a:pt x="54213" y="119586"/>
                    <a:pt x="55297" y="118317"/>
                  </a:cubicBezTo>
                  <a:cubicBezTo>
                    <a:pt x="56376" y="117042"/>
                    <a:pt x="56875" y="115366"/>
                    <a:pt x="56875" y="115366"/>
                  </a:cubicBezTo>
                  <a:cubicBezTo>
                    <a:pt x="56875" y="115366"/>
                    <a:pt x="56779" y="118567"/>
                    <a:pt x="58833" y="117351"/>
                  </a:cubicBezTo>
                  <a:cubicBezTo>
                    <a:pt x="60888" y="116128"/>
                    <a:pt x="61563" y="114015"/>
                    <a:pt x="61767" y="113421"/>
                  </a:cubicBezTo>
                  <a:cubicBezTo>
                    <a:pt x="61972" y="112822"/>
                    <a:pt x="63294" y="115395"/>
                    <a:pt x="64378" y="114126"/>
                  </a:cubicBezTo>
                  <a:cubicBezTo>
                    <a:pt x="65457" y="112857"/>
                    <a:pt x="65922" y="110662"/>
                    <a:pt x="65922" y="110662"/>
                  </a:cubicBezTo>
                  <a:cubicBezTo>
                    <a:pt x="65922" y="110662"/>
                    <a:pt x="66524" y="113625"/>
                    <a:pt x="67863" y="112123"/>
                  </a:cubicBezTo>
                  <a:cubicBezTo>
                    <a:pt x="69203" y="110616"/>
                    <a:pt x="69254" y="110295"/>
                    <a:pt x="69566" y="109061"/>
                  </a:cubicBezTo>
                  <a:cubicBezTo>
                    <a:pt x="69878" y="107821"/>
                    <a:pt x="70621" y="107949"/>
                    <a:pt x="71030" y="107431"/>
                  </a:cubicBezTo>
                  <a:cubicBezTo>
                    <a:pt x="71444" y="106919"/>
                    <a:pt x="71706" y="105324"/>
                    <a:pt x="71711" y="104643"/>
                  </a:cubicBezTo>
                  <a:cubicBezTo>
                    <a:pt x="71711" y="103962"/>
                    <a:pt x="73153" y="102495"/>
                    <a:pt x="72977" y="101575"/>
                  </a:cubicBezTo>
                  <a:cubicBezTo>
                    <a:pt x="72801" y="100655"/>
                    <a:pt x="72597" y="99887"/>
                    <a:pt x="73499" y="99741"/>
                  </a:cubicBezTo>
                  <a:cubicBezTo>
                    <a:pt x="74390" y="99590"/>
                    <a:pt x="75088" y="98676"/>
                    <a:pt x="74759" y="97349"/>
                  </a:cubicBezTo>
                  <a:cubicBezTo>
                    <a:pt x="74435" y="96027"/>
                    <a:pt x="74668" y="95271"/>
                    <a:pt x="75026" y="94397"/>
                  </a:cubicBezTo>
                  <a:cubicBezTo>
                    <a:pt x="75389" y="93518"/>
                    <a:pt x="74759" y="92075"/>
                    <a:pt x="74453" y="91947"/>
                  </a:cubicBezTo>
                  <a:cubicBezTo>
                    <a:pt x="74140" y="91824"/>
                    <a:pt x="74787" y="90550"/>
                    <a:pt x="76121" y="89729"/>
                  </a:cubicBezTo>
                  <a:cubicBezTo>
                    <a:pt x="77455" y="88896"/>
                    <a:pt x="77455" y="88896"/>
                    <a:pt x="77716" y="87982"/>
                  </a:cubicBezTo>
                  <a:cubicBezTo>
                    <a:pt x="77977" y="87063"/>
                    <a:pt x="77597" y="86742"/>
                    <a:pt x="78289" y="85829"/>
                  </a:cubicBezTo>
                  <a:cubicBezTo>
                    <a:pt x="78982" y="84915"/>
                    <a:pt x="78624" y="85788"/>
                    <a:pt x="79038" y="83913"/>
                  </a:cubicBezTo>
                  <a:cubicBezTo>
                    <a:pt x="79458" y="82039"/>
                    <a:pt x="80049" y="81084"/>
                    <a:pt x="80049" y="81084"/>
                  </a:cubicBezTo>
                  <a:cubicBezTo>
                    <a:pt x="80049" y="81084"/>
                    <a:pt x="83318" y="82400"/>
                    <a:pt x="86161" y="81666"/>
                  </a:cubicBezTo>
                  <a:cubicBezTo>
                    <a:pt x="89011" y="80939"/>
                    <a:pt x="89164" y="79978"/>
                    <a:pt x="90339" y="80793"/>
                  </a:cubicBezTo>
                  <a:cubicBezTo>
                    <a:pt x="91513" y="81602"/>
                    <a:pt x="92257" y="80368"/>
                    <a:pt x="100186" y="82528"/>
                  </a:cubicBezTo>
                  <a:cubicBezTo>
                    <a:pt x="108109" y="84688"/>
                    <a:pt x="108171" y="83011"/>
                    <a:pt x="110362" y="84234"/>
                  </a:cubicBezTo>
                  <a:cubicBezTo>
                    <a:pt x="112559" y="85456"/>
                    <a:pt x="112457" y="85415"/>
                    <a:pt x="114806" y="87039"/>
                  </a:cubicBezTo>
                  <a:cubicBezTo>
                    <a:pt x="117156" y="88664"/>
                    <a:pt x="117054" y="87942"/>
                    <a:pt x="118791" y="89321"/>
                  </a:cubicBezTo>
                  <a:cubicBezTo>
                    <a:pt x="120522" y="90695"/>
                    <a:pt x="120323" y="89257"/>
                    <a:pt x="118666" y="87394"/>
                  </a:cubicBezTo>
                  <a:cubicBezTo>
                    <a:pt x="117008" y="85543"/>
                    <a:pt x="115924" y="83570"/>
                    <a:pt x="114670" y="82557"/>
                  </a:cubicBezTo>
                  <a:cubicBezTo>
                    <a:pt x="113421" y="81544"/>
                    <a:pt x="110288" y="78750"/>
                    <a:pt x="109903" y="78430"/>
                  </a:cubicBezTo>
                  <a:cubicBezTo>
                    <a:pt x="109522" y="78104"/>
                    <a:pt x="112076" y="78453"/>
                    <a:pt x="112076" y="78453"/>
                  </a:cubicBezTo>
                  <a:cubicBezTo>
                    <a:pt x="112076" y="78453"/>
                    <a:pt x="110527" y="75956"/>
                    <a:pt x="109477" y="75705"/>
                  </a:cubicBezTo>
                  <a:cubicBezTo>
                    <a:pt x="108433" y="75449"/>
                    <a:pt x="106440" y="73633"/>
                    <a:pt x="106003" y="73627"/>
                  </a:cubicBezTo>
                  <a:cubicBezTo>
                    <a:pt x="105572" y="73627"/>
                    <a:pt x="107309" y="73639"/>
                    <a:pt x="107797" y="73330"/>
                  </a:cubicBezTo>
                  <a:cubicBezTo>
                    <a:pt x="108285" y="73016"/>
                    <a:pt x="109182" y="72859"/>
                    <a:pt x="107394" y="71805"/>
                  </a:cubicBezTo>
                  <a:cubicBezTo>
                    <a:pt x="105612" y="70746"/>
                    <a:pt x="103671" y="68603"/>
                    <a:pt x="101452" y="68225"/>
                  </a:cubicBezTo>
                  <a:cubicBezTo>
                    <a:pt x="99221" y="67841"/>
                    <a:pt x="97036" y="64575"/>
                    <a:pt x="94771" y="61792"/>
                  </a:cubicBezTo>
                  <a:cubicBezTo>
                    <a:pt x="92501" y="59010"/>
                    <a:pt x="91996" y="57444"/>
                    <a:pt x="89448" y="55057"/>
                  </a:cubicBezTo>
                  <a:cubicBezTo>
                    <a:pt x="86899" y="52676"/>
                    <a:pt x="85117" y="50255"/>
                    <a:pt x="83278" y="48834"/>
                  </a:cubicBezTo>
                  <a:cubicBezTo>
                    <a:pt x="81445" y="47420"/>
                    <a:pt x="80349" y="46127"/>
                    <a:pt x="79691" y="44841"/>
                  </a:cubicBezTo>
                  <a:cubicBezTo>
                    <a:pt x="79027" y="43554"/>
                    <a:pt x="79163" y="41395"/>
                    <a:pt x="78074" y="39427"/>
                  </a:cubicBezTo>
                  <a:cubicBezTo>
                    <a:pt x="76984" y="37454"/>
                    <a:pt x="75610" y="33839"/>
                    <a:pt x="74106" y="32383"/>
                  </a:cubicBezTo>
                  <a:cubicBezTo>
                    <a:pt x="72602" y="30928"/>
                    <a:pt x="70593" y="29269"/>
                    <a:pt x="69594" y="28693"/>
                  </a:cubicBezTo>
                  <a:cubicBezTo>
                    <a:pt x="68601" y="28128"/>
                    <a:pt x="67857" y="27319"/>
                    <a:pt x="67477" y="26999"/>
                  </a:cubicBezTo>
                  <a:cubicBezTo>
                    <a:pt x="67091" y="26673"/>
                    <a:pt x="67965" y="26003"/>
                    <a:pt x="66768" y="24664"/>
                  </a:cubicBezTo>
                  <a:cubicBezTo>
                    <a:pt x="65570" y="23337"/>
                    <a:pt x="64526" y="21725"/>
                    <a:pt x="63714" y="21393"/>
                  </a:cubicBezTo>
                  <a:cubicBezTo>
                    <a:pt x="62891" y="21067"/>
                    <a:pt x="63606" y="15397"/>
                    <a:pt x="57817" y="17498"/>
                  </a:cubicBezTo>
                  <a:cubicBezTo>
                    <a:pt x="57522" y="13971"/>
                    <a:pt x="57585" y="11613"/>
                    <a:pt x="53606" y="13936"/>
                  </a:cubicBezTo>
                  <a:cubicBezTo>
                    <a:pt x="52499" y="10082"/>
                    <a:pt x="52562" y="7043"/>
                    <a:pt x="49014" y="10728"/>
                  </a:cubicBezTo>
                  <a:cubicBezTo>
                    <a:pt x="45995" y="5256"/>
                    <a:pt x="44116" y="75"/>
                    <a:pt x="42045" y="6735"/>
                  </a:cubicBezTo>
                  <a:cubicBezTo>
                    <a:pt x="40297" y="2118"/>
                    <a:pt x="38072" y="-4907"/>
                    <a:pt x="37521" y="5087"/>
                  </a:cubicBezTo>
                  <a:cubicBezTo>
                    <a:pt x="36965" y="15082"/>
                    <a:pt x="37169" y="21806"/>
                    <a:pt x="37169" y="21806"/>
                  </a:cubicBezTo>
                  <a:close/>
                </a:path>
              </a:pathLst>
            </a:custGeom>
            <a:solidFill>
              <a:srgbClr val="3E6E84"/>
            </a:solidFill>
            <a:ln>
              <a:noFill/>
            </a:ln>
          </p:spPr>
          <p:txBody>
            <a:bodyPr spcFirstLastPara="1" wrap="square" lIns="9500" tIns="9500" rIns="9500" bIns="95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endPara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10411287" y="2695706"/>
              <a:ext cx="337500" cy="31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777" y="78044"/>
                  </a:moveTo>
                  <a:cubicBezTo>
                    <a:pt x="43812" y="78207"/>
                    <a:pt x="40922" y="79716"/>
                    <a:pt x="39946" y="79142"/>
                  </a:cubicBezTo>
                  <a:cubicBezTo>
                    <a:pt x="38975" y="78562"/>
                    <a:pt x="37992" y="77543"/>
                    <a:pt x="36877" y="77115"/>
                  </a:cubicBezTo>
                  <a:cubicBezTo>
                    <a:pt x="35767" y="76687"/>
                    <a:pt x="33640" y="72144"/>
                    <a:pt x="26156" y="71800"/>
                  </a:cubicBezTo>
                  <a:cubicBezTo>
                    <a:pt x="18684" y="71451"/>
                    <a:pt x="15222" y="71789"/>
                    <a:pt x="12506" y="76535"/>
                  </a:cubicBezTo>
                  <a:cubicBezTo>
                    <a:pt x="9790" y="81287"/>
                    <a:pt x="6894" y="82058"/>
                    <a:pt x="4137" y="83128"/>
                  </a:cubicBezTo>
                  <a:cubicBezTo>
                    <a:pt x="1381" y="84192"/>
                    <a:pt x="-4409" y="86331"/>
                    <a:pt x="5837" y="86495"/>
                  </a:cubicBezTo>
                  <a:cubicBezTo>
                    <a:pt x="16083" y="86664"/>
                    <a:pt x="16499" y="86804"/>
                    <a:pt x="17886" y="86934"/>
                  </a:cubicBezTo>
                  <a:cubicBezTo>
                    <a:pt x="19273" y="87063"/>
                    <a:pt x="22602" y="87756"/>
                    <a:pt x="23983" y="88032"/>
                  </a:cubicBezTo>
                  <a:cubicBezTo>
                    <a:pt x="25376" y="88313"/>
                    <a:pt x="28017" y="89310"/>
                    <a:pt x="29826" y="90025"/>
                  </a:cubicBezTo>
                  <a:cubicBezTo>
                    <a:pt x="31635" y="90740"/>
                    <a:pt x="32739" y="90577"/>
                    <a:pt x="33854" y="91151"/>
                  </a:cubicBezTo>
                  <a:cubicBezTo>
                    <a:pt x="34964" y="91725"/>
                    <a:pt x="37056" y="92733"/>
                    <a:pt x="39425" y="94467"/>
                  </a:cubicBezTo>
                  <a:cubicBezTo>
                    <a:pt x="41801" y="96207"/>
                    <a:pt x="43748" y="97214"/>
                    <a:pt x="45696" y="98076"/>
                  </a:cubicBezTo>
                  <a:cubicBezTo>
                    <a:pt x="47643" y="98937"/>
                    <a:pt x="50152" y="100080"/>
                    <a:pt x="52099" y="101234"/>
                  </a:cubicBezTo>
                  <a:cubicBezTo>
                    <a:pt x="54053" y="102389"/>
                    <a:pt x="59341" y="104826"/>
                    <a:pt x="61837" y="105530"/>
                  </a:cubicBezTo>
                  <a:cubicBezTo>
                    <a:pt x="64340" y="106240"/>
                    <a:pt x="71425" y="108508"/>
                    <a:pt x="73783" y="108919"/>
                  </a:cubicBezTo>
                  <a:cubicBezTo>
                    <a:pt x="76141" y="109330"/>
                    <a:pt x="81677" y="109257"/>
                    <a:pt x="83336" y="109240"/>
                  </a:cubicBezTo>
                  <a:cubicBezTo>
                    <a:pt x="84995" y="109218"/>
                    <a:pt x="91918" y="108987"/>
                    <a:pt x="91918" y="108987"/>
                  </a:cubicBezTo>
                  <a:cubicBezTo>
                    <a:pt x="91918" y="108987"/>
                    <a:pt x="93068" y="112652"/>
                    <a:pt x="96391" y="112759"/>
                  </a:cubicBezTo>
                  <a:cubicBezTo>
                    <a:pt x="99714" y="112861"/>
                    <a:pt x="106938" y="114983"/>
                    <a:pt x="109574" y="115687"/>
                  </a:cubicBezTo>
                  <a:cubicBezTo>
                    <a:pt x="112209" y="116391"/>
                    <a:pt x="113186" y="116672"/>
                    <a:pt x="114434" y="117094"/>
                  </a:cubicBezTo>
                  <a:cubicBezTo>
                    <a:pt x="115688" y="117522"/>
                    <a:pt x="115128" y="117089"/>
                    <a:pt x="116798" y="118097"/>
                  </a:cubicBezTo>
                  <a:cubicBezTo>
                    <a:pt x="118468" y="119110"/>
                    <a:pt x="119034" y="119836"/>
                    <a:pt x="119728" y="119977"/>
                  </a:cubicBezTo>
                  <a:cubicBezTo>
                    <a:pt x="120421" y="120118"/>
                    <a:pt x="119583" y="119391"/>
                    <a:pt x="119294" y="118215"/>
                  </a:cubicBezTo>
                  <a:cubicBezTo>
                    <a:pt x="119005" y="117038"/>
                    <a:pt x="118722" y="116605"/>
                    <a:pt x="118017" y="115580"/>
                  </a:cubicBezTo>
                  <a:cubicBezTo>
                    <a:pt x="117312" y="114555"/>
                    <a:pt x="116052" y="113542"/>
                    <a:pt x="117023" y="113677"/>
                  </a:cubicBezTo>
                  <a:cubicBezTo>
                    <a:pt x="117994" y="113806"/>
                    <a:pt x="119109" y="114240"/>
                    <a:pt x="117711" y="112928"/>
                  </a:cubicBezTo>
                  <a:cubicBezTo>
                    <a:pt x="116312" y="111622"/>
                    <a:pt x="115474" y="111335"/>
                    <a:pt x="114775" y="110608"/>
                  </a:cubicBezTo>
                  <a:cubicBezTo>
                    <a:pt x="114076" y="109882"/>
                    <a:pt x="115607" y="110597"/>
                    <a:pt x="115318" y="109860"/>
                  </a:cubicBezTo>
                  <a:cubicBezTo>
                    <a:pt x="115035" y="109133"/>
                    <a:pt x="113365" y="108418"/>
                    <a:pt x="112666" y="107686"/>
                  </a:cubicBezTo>
                  <a:cubicBezTo>
                    <a:pt x="111966" y="106966"/>
                    <a:pt x="111273" y="106527"/>
                    <a:pt x="111273" y="106527"/>
                  </a:cubicBezTo>
                  <a:cubicBezTo>
                    <a:pt x="111273" y="106527"/>
                    <a:pt x="114740" y="107073"/>
                    <a:pt x="115428" y="107062"/>
                  </a:cubicBezTo>
                  <a:cubicBezTo>
                    <a:pt x="116122" y="107050"/>
                    <a:pt x="114868" y="106335"/>
                    <a:pt x="113336" y="105322"/>
                  </a:cubicBezTo>
                  <a:cubicBezTo>
                    <a:pt x="111799" y="104308"/>
                    <a:pt x="110683" y="103588"/>
                    <a:pt x="109707" y="103008"/>
                  </a:cubicBezTo>
                  <a:cubicBezTo>
                    <a:pt x="108730" y="102434"/>
                    <a:pt x="106644" y="101426"/>
                    <a:pt x="106644" y="101426"/>
                  </a:cubicBezTo>
                  <a:lnTo>
                    <a:pt x="105390" y="100412"/>
                  </a:lnTo>
                  <a:cubicBezTo>
                    <a:pt x="105390" y="100412"/>
                    <a:pt x="112290" y="98853"/>
                    <a:pt x="104257" y="98217"/>
                  </a:cubicBezTo>
                  <a:cubicBezTo>
                    <a:pt x="101309" y="94715"/>
                    <a:pt x="100471" y="94433"/>
                    <a:pt x="98524" y="92981"/>
                  </a:cubicBezTo>
                  <a:cubicBezTo>
                    <a:pt x="96565" y="91539"/>
                    <a:pt x="93219" y="89073"/>
                    <a:pt x="93219" y="89073"/>
                  </a:cubicBezTo>
                  <a:cubicBezTo>
                    <a:pt x="93219" y="89073"/>
                    <a:pt x="93351" y="89068"/>
                    <a:pt x="95287" y="88899"/>
                  </a:cubicBezTo>
                  <a:cubicBezTo>
                    <a:pt x="97224" y="88724"/>
                    <a:pt x="97778" y="88719"/>
                    <a:pt x="98189" y="88268"/>
                  </a:cubicBezTo>
                  <a:cubicBezTo>
                    <a:pt x="98605" y="87823"/>
                    <a:pt x="98460" y="87823"/>
                    <a:pt x="97218" y="87700"/>
                  </a:cubicBezTo>
                  <a:cubicBezTo>
                    <a:pt x="95969" y="87559"/>
                    <a:pt x="93889" y="87441"/>
                    <a:pt x="93889" y="87441"/>
                  </a:cubicBezTo>
                  <a:cubicBezTo>
                    <a:pt x="93889" y="87441"/>
                    <a:pt x="92779" y="87311"/>
                    <a:pt x="93744" y="86709"/>
                  </a:cubicBezTo>
                  <a:cubicBezTo>
                    <a:pt x="94710" y="86101"/>
                    <a:pt x="94981" y="85662"/>
                    <a:pt x="95941" y="85059"/>
                  </a:cubicBezTo>
                  <a:cubicBezTo>
                    <a:pt x="96900" y="84457"/>
                    <a:pt x="97455" y="84153"/>
                    <a:pt x="97310" y="83713"/>
                  </a:cubicBezTo>
                  <a:cubicBezTo>
                    <a:pt x="97166" y="83274"/>
                    <a:pt x="95923" y="83438"/>
                    <a:pt x="95640" y="82998"/>
                  </a:cubicBezTo>
                  <a:cubicBezTo>
                    <a:pt x="95357" y="82559"/>
                    <a:pt x="95091" y="83302"/>
                    <a:pt x="95357" y="82559"/>
                  </a:cubicBezTo>
                  <a:cubicBezTo>
                    <a:pt x="95628" y="81822"/>
                    <a:pt x="96305" y="80634"/>
                    <a:pt x="96305" y="80634"/>
                  </a:cubicBezTo>
                  <a:cubicBezTo>
                    <a:pt x="96305" y="80634"/>
                    <a:pt x="96154" y="79452"/>
                    <a:pt x="96570" y="79452"/>
                  </a:cubicBezTo>
                  <a:cubicBezTo>
                    <a:pt x="96987" y="79446"/>
                    <a:pt x="97958" y="79581"/>
                    <a:pt x="97958" y="79581"/>
                  </a:cubicBezTo>
                  <a:lnTo>
                    <a:pt x="97946" y="78545"/>
                  </a:lnTo>
                  <a:cubicBezTo>
                    <a:pt x="97946" y="78545"/>
                    <a:pt x="98223" y="78838"/>
                    <a:pt x="99188" y="78387"/>
                  </a:cubicBezTo>
                  <a:cubicBezTo>
                    <a:pt x="100154" y="77931"/>
                    <a:pt x="100570" y="78072"/>
                    <a:pt x="100148" y="77340"/>
                  </a:cubicBezTo>
                  <a:cubicBezTo>
                    <a:pt x="99720" y="76608"/>
                    <a:pt x="99443" y="76614"/>
                    <a:pt x="99027" y="76175"/>
                  </a:cubicBezTo>
                  <a:cubicBezTo>
                    <a:pt x="98605" y="75736"/>
                    <a:pt x="96305" y="74666"/>
                    <a:pt x="99495" y="74474"/>
                  </a:cubicBezTo>
                  <a:cubicBezTo>
                    <a:pt x="102673" y="74289"/>
                    <a:pt x="103084" y="74137"/>
                    <a:pt x="103430" y="73692"/>
                  </a:cubicBezTo>
                  <a:cubicBezTo>
                    <a:pt x="103766" y="73242"/>
                    <a:pt x="104465" y="73821"/>
                    <a:pt x="105355" y="72853"/>
                  </a:cubicBezTo>
                  <a:cubicBezTo>
                    <a:pt x="106245" y="71885"/>
                    <a:pt x="105690" y="72110"/>
                    <a:pt x="107002" y="71507"/>
                  </a:cubicBezTo>
                  <a:cubicBezTo>
                    <a:pt x="108308" y="70899"/>
                    <a:pt x="108516" y="70607"/>
                    <a:pt x="108921" y="69937"/>
                  </a:cubicBezTo>
                  <a:cubicBezTo>
                    <a:pt x="109331" y="69267"/>
                    <a:pt x="108638" y="69053"/>
                    <a:pt x="108221" y="69132"/>
                  </a:cubicBezTo>
                  <a:cubicBezTo>
                    <a:pt x="107805" y="69210"/>
                    <a:pt x="105661" y="69092"/>
                    <a:pt x="105661" y="69092"/>
                  </a:cubicBezTo>
                  <a:cubicBezTo>
                    <a:pt x="105661" y="69092"/>
                    <a:pt x="108077" y="68692"/>
                    <a:pt x="109048" y="68535"/>
                  </a:cubicBezTo>
                  <a:cubicBezTo>
                    <a:pt x="110013" y="68371"/>
                    <a:pt x="111383" y="67251"/>
                    <a:pt x="111516" y="66733"/>
                  </a:cubicBezTo>
                  <a:cubicBezTo>
                    <a:pt x="111649" y="66221"/>
                    <a:pt x="111706" y="65478"/>
                    <a:pt x="111776" y="65252"/>
                  </a:cubicBezTo>
                  <a:cubicBezTo>
                    <a:pt x="111845" y="65033"/>
                    <a:pt x="110117" y="65348"/>
                    <a:pt x="110117" y="65348"/>
                  </a:cubicBezTo>
                  <a:cubicBezTo>
                    <a:pt x="110117" y="65348"/>
                    <a:pt x="112319" y="64436"/>
                    <a:pt x="113284" y="63614"/>
                  </a:cubicBezTo>
                  <a:cubicBezTo>
                    <a:pt x="114238" y="62792"/>
                    <a:pt x="114301" y="62207"/>
                    <a:pt x="114434" y="61835"/>
                  </a:cubicBezTo>
                  <a:cubicBezTo>
                    <a:pt x="114573" y="61463"/>
                    <a:pt x="112914" y="61559"/>
                    <a:pt x="112151" y="61936"/>
                  </a:cubicBezTo>
                  <a:cubicBezTo>
                    <a:pt x="111400" y="62313"/>
                    <a:pt x="109597" y="62482"/>
                    <a:pt x="109597" y="62482"/>
                  </a:cubicBezTo>
                  <a:cubicBezTo>
                    <a:pt x="109597" y="62482"/>
                    <a:pt x="110493" y="61739"/>
                    <a:pt x="111937" y="60985"/>
                  </a:cubicBezTo>
                  <a:cubicBezTo>
                    <a:pt x="113382" y="60225"/>
                    <a:pt x="114688" y="59543"/>
                    <a:pt x="115370" y="58654"/>
                  </a:cubicBezTo>
                  <a:cubicBezTo>
                    <a:pt x="116052" y="57759"/>
                    <a:pt x="116185" y="57027"/>
                    <a:pt x="116387" y="56796"/>
                  </a:cubicBezTo>
                  <a:cubicBezTo>
                    <a:pt x="116596" y="56576"/>
                    <a:pt x="114868" y="57184"/>
                    <a:pt x="114249" y="57562"/>
                  </a:cubicBezTo>
                  <a:cubicBezTo>
                    <a:pt x="113631" y="57933"/>
                    <a:pt x="112943" y="58023"/>
                    <a:pt x="112319" y="58327"/>
                  </a:cubicBezTo>
                  <a:cubicBezTo>
                    <a:pt x="111701" y="58626"/>
                    <a:pt x="113007" y="57359"/>
                    <a:pt x="113897" y="56531"/>
                  </a:cubicBezTo>
                  <a:cubicBezTo>
                    <a:pt x="114787" y="55709"/>
                    <a:pt x="114238" y="56013"/>
                    <a:pt x="115469" y="54673"/>
                  </a:cubicBezTo>
                  <a:cubicBezTo>
                    <a:pt x="116694" y="53328"/>
                    <a:pt x="116353" y="53553"/>
                    <a:pt x="117104" y="52810"/>
                  </a:cubicBezTo>
                  <a:cubicBezTo>
                    <a:pt x="117855" y="52061"/>
                    <a:pt x="115792" y="53052"/>
                    <a:pt x="114758" y="53722"/>
                  </a:cubicBezTo>
                  <a:cubicBezTo>
                    <a:pt x="113735" y="54403"/>
                    <a:pt x="111533" y="55828"/>
                    <a:pt x="111053" y="56126"/>
                  </a:cubicBezTo>
                  <a:cubicBezTo>
                    <a:pt x="110568" y="56430"/>
                    <a:pt x="109811" y="56880"/>
                    <a:pt x="111383" y="54944"/>
                  </a:cubicBezTo>
                  <a:cubicBezTo>
                    <a:pt x="112955" y="53007"/>
                    <a:pt x="114186" y="51374"/>
                    <a:pt x="114659" y="50777"/>
                  </a:cubicBezTo>
                  <a:cubicBezTo>
                    <a:pt x="115139" y="50186"/>
                    <a:pt x="115890" y="49364"/>
                    <a:pt x="116364" y="48689"/>
                  </a:cubicBezTo>
                  <a:cubicBezTo>
                    <a:pt x="116844" y="48019"/>
                    <a:pt x="111082" y="52590"/>
                    <a:pt x="110394" y="53046"/>
                  </a:cubicBezTo>
                  <a:cubicBezTo>
                    <a:pt x="109707" y="53497"/>
                    <a:pt x="108811" y="54020"/>
                    <a:pt x="108539" y="54319"/>
                  </a:cubicBezTo>
                  <a:cubicBezTo>
                    <a:pt x="108268" y="54623"/>
                    <a:pt x="107435" y="54628"/>
                    <a:pt x="108250" y="53581"/>
                  </a:cubicBezTo>
                  <a:cubicBezTo>
                    <a:pt x="109071" y="52540"/>
                    <a:pt x="110441" y="51121"/>
                    <a:pt x="111464" y="49561"/>
                  </a:cubicBezTo>
                  <a:cubicBezTo>
                    <a:pt x="112481" y="48007"/>
                    <a:pt x="112348" y="48154"/>
                    <a:pt x="113018" y="46527"/>
                  </a:cubicBezTo>
                  <a:cubicBezTo>
                    <a:pt x="113694" y="44894"/>
                    <a:pt x="113827" y="44308"/>
                    <a:pt x="113827" y="44308"/>
                  </a:cubicBezTo>
                  <a:cubicBezTo>
                    <a:pt x="113827" y="44308"/>
                    <a:pt x="112458" y="45643"/>
                    <a:pt x="111845" y="46611"/>
                  </a:cubicBezTo>
                  <a:cubicBezTo>
                    <a:pt x="111232" y="47574"/>
                    <a:pt x="110140" y="48773"/>
                    <a:pt x="109799" y="49364"/>
                  </a:cubicBezTo>
                  <a:cubicBezTo>
                    <a:pt x="109458" y="49961"/>
                    <a:pt x="108909" y="50411"/>
                    <a:pt x="109655" y="48852"/>
                  </a:cubicBezTo>
                  <a:cubicBezTo>
                    <a:pt x="110400" y="47298"/>
                    <a:pt x="110672" y="47000"/>
                    <a:pt x="111076" y="45885"/>
                  </a:cubicBezTo>
                  <a:cubicBezTo>
                    <a:pt x="111475" y="44776"/>
                    <a:pt x="111406" y="44483"/>
                    <a:pt x="111741" y="43447"/>
                  </a:cubicBezTo>
                  <a:cubicBezTo>
                    <a:pt x="112076" y="42411"/>
                    <a:pt x="109961" y="45457"/>
                    <a:pt x="109354" y="46645"/>
                  </a:cubicBezTo>
                  <a:cubicBezTo>
                    <a:pt x="108742" y="47833"/>
                    <a:pt x="106904" y="50434"/>
                    <a:pt x="105881" y="51622"/>
                  </a:cubicBezTo>
                  <a:cubicBezTo>
                    <a:pt x="104852" y="52821"/>
                    <a:pt x="101702" y="55659"/>
                    <a:pt x="100674" y="56633"/>
                  </a:cubicBezTo>
                  <a:cubicBezTo>
                    <a:pt x="99651" y="57601"/>
                    <a:pt x="97455" y="59617"/>
                    <a:pt x="96287" y="60517"/>
                  </a:cubicBezTo>
                  <a:cubicBezTo>
                    <a:pt x="95120" y="61418"/>
                    <a:pt x="94438" y="61869"/>
                    <a:pt x="93675" y="62246"/>
                  </a:cubicBezTo>
                  <a:cubicBezTo>
                    <a:pt x="92918" y="62623"/>
                    <a:pt x="92641" y="62257"/>
                    <a:pt x="92641" y="62257"/>
                  </a:cubicBezTo>
                  <a:lnTo>
                    <a:pt x="92490" y="61373"/>
                  </a:lnTo>
                  <a:cubicBezTo>
                    <a:pt x="92490" y="61373"/>
                    <a:pt x="92976" y="61520"/>
                    <a:pt x="93323" y="61441"/>
                  </a:cubicBezTo>
                  <a:cubicBezTo>
                    <a:pt x="93664" y="61356"/>
                    <a:pt x="94288" y="61278"/>
                    <a:pt x="94421" y="60320"/>
                  </a:cubicBezTo>
                  <a:cubicBezTo>
                    <a:pt x="94542" y="59358"/>
                    <a:pt x="94478" y="59217"/>
                    <a:pt x="94328" y="58626"/>
                  </a:cubicBezTo>
                  <a:cubicBezTo>
                    <a:pt x="94184" y="58040"/>
                    <a:pt x="93970" y="57528"/>
                    <a:pt x="93762" y="57162"/>
                  </a:cubicBezTo>
                  <a:cubicBezTo>
                    <a:pt x="93548" y="56790"/>
                    <a:pt x="93057" y="56064"/>
                    <a:pt x="93057" y="56064"/>
                  </a:cubicBezTo>
                  <a:cubicBezTo>
                    <a:pt x="93057" y="56064"/>
                    <a:pt x="94097" y="56419"/>
                    <a:pt x="94363" y="55383"/>
                  </a:cubicBezTo>
                  <a:cubicBezTo>
                    <a:pt x="94629" y="54353"/>
                    <a:pt x="94484" y="53981"/>
                    <a:pt x="94334" y="53176"/>
                  </a:cubicBezTo>
                  <a:cubicBezTo>
                    <a:pt x="94189" y="52365"/>
                    <a:pt x="93970" y="51262"/>
                    <a:pt x="94097" y="50445"/>
                  </a:cubicBezTo>
                  <a:cubicBezTo>
                    <a:pt x="94230" y="49640"/>
                    <a:pt x="94218" y="48824"/>
                    <a:pt x="94345" y="48013"/>
                  </a:cubicBezTo>
                  <a:cubicBezTo>
                    <a:pt x="94478" y="47202"/>
                    <a:pt x="94542" y="46836"/>
                    <a:pt x="94051" y="46324"/>
                  </a:cubicBezTo>
                  <a:cubicBezTo>
                    <a:pt x="93560" y="45812"/>
                    <a:pt x="92513" y="45091"/>
                    <a:pt x="92230" y="44725"/>
                  </a:cubicBezTo>
                  <a:cubicBezTo>
                    <a:pt x="91953" y="44359"/>
                    <a:pt x="91814" y="43993"/>
                    <a:pt x="91814" y="43993"/>
                  </a:cubicBezTo>
                  <a:cubicBezTo>
                    <a:pt x="91814" y="43993"/>
                    <a:pt x="92993" y="44201"/>
                    <a:pt x="94634" y="43002"/>
                  </a:cubicBezTo>
                  <a:cubicBezTo>
                    <a:pt x="96287" y="41797"/>
                    <a:pt x="96270" y="40474"/>
                    <a:pt x="96270" y="40474"/>
                  </a:cubicBezTo>
                  <a:cubicBezTo>
                    <a:pt x="96270" y="40474"/>
                    <a:pt x="98611" y="39410"/>
                    <a:pt x="98507" y="36100"/>
                  </a:cubicBezTo>
                  <a:cubicBezTo>
                    <a:pt x="100697" y="33859"/>
                    <a:pt x="100321" y="31506"/>
                    <a:pt x="100321" y="31506"/>
                  </a:cubicBezTo>
                  <a:cubicBezTo>
                    <a:pt x="100321" y="31506"/>
                    <a:pt x="103003" y="29704"/>
                    <a:pt x="102338" y="25808"/>
                  </a:cubicBezTo>
                  <a:cubicBezTo>
                    <a:pt x="104037" y="23280"/>
                    <a:pt x="104650" y="22610"/>
                    <a:pt x="104222" y="21141"/>
                  </a:cubicBezTo>
                  <a:cubicBezTo>
                    <a:pt x="103789" y="19671"/>
                    <a:pt x="102488" y="20578"/>
                    <a:pt x="102488" y="20578"/>
                  </a:cubicBezTo>
                  <a:cubicBezTo>
                    <a:pt x="102488" y="20578"/>
                    <a:pt x="104950" y="18112"/>
                    <a:pt x="105210" y="16636"/>
                  </a:cubicBezTo>
                  <a:cubicBezTo>
                    <a:pt x="105471" y="15161"/>
                    <a:pt x="106216" y="13529"/>
                    <a:pt x="101188" y="16169"/>
                  </a:cubicBezTo>
                  <a:cubicBezTo>
                    <a:pt x="100350" y="15443"/>
                    <a:pt x="101662" y="15133"/>
                    <a:pt x="102748" y="13495"/>
                  </a:cubicBezTo>
                  <a:cubicBezTo>
                    <a:pt x="103841" y="11862"/>
                    <a:pt x="107314" y="6879"/>
                    <a:pt x="102708" y="9813"/>
                  </a:cubicBezTo>
                  <a:cubicBezTo>
                    <a:pt x="98108" y="12740"/>
                    <a:pt x="97958" y="12155"/>
                    <a:pt x="98986" y="10894"/>
                  </a:cubicBezTo>
                  <a:cubicBezTo>
                    <a:pt x="100009" y="9627"/>
                    <a:pt x="103165" y="7302"/>
                    <a:pt x="103783" y="6699"/>
                  </a:cubicBezTo>
                  <a:cubicBezTo>
                    <a:pt x="104401" y="6108"/>
                    <a:pt x="104245" y="4785"/>
                    <a:pt x="101223" y="6373"/>
                  </a:cubicBezTo>
                  <a:cubicBezTo>
                    <a:pt x="98189" y="7955"/>
                    <a:pt x="98385" y="6919"/>
                    <a:pt x="99830" y="5945"/>
                  </a:cubicBezTo>
                  <a:cubicBezTo>
                    <a:pt x="101275" y="4971"/>
                    <a:pt x="105442" y="416"/>
                    <a:pt x="98703" y="4121"/>
                  </a:cubicBezTo>
                  <a:cubicBezTo>
                    <a:pt x="91959" y="7814"/>
                    <a:pt x="95195" y="6148"/>
                    <a:pt x="96628" y="4509"/>
                  </a:cubicBezTo>
                  <a:cubicBezTo>
                    <a:pt x="98062" y="2871"/>
                    <a:pt x="99171" y="2342"/>
                    <a:pt x="99287" y="427"/>
                  </a:cubicBezTo>
                  <a:cubicBezTo>
                    <a:pt x="99402" y="-1491"/>
                    <a:pt x="93086" y="3304"/>
                    <a:pt x="88786" y="8811"/>
                  </a:cubicBezTo>
                  <a:cubicBezTo>
                    <a:pt x="84486" y="14317"/>
                    <a:pt x="80932" y="18117"/>
                    <a:pt x="79840" y="19091"/>
                  </a:cubicBezTo>
                  <a:cubicBezTo>
                    <a:pt x="78742" y="20065"/>
                    <a:pt x="75736" y="23640"/>
                    <a:pt x="75332" y="24676"/>
                  </a:cubicBezTo>
                  <a:cubicBezTo>
                    <a:pt x="74927" y="25712"/>
                    <a:pt x="73968" y="26759"/>
                    <a:pt x="73904" y="26906"/>
                  </a:cubicBezTo>
                  <a:cubicBezTo>
                    <a:pt x="73835" y="27052"/>
                    <a:pt x="74089" y="25431"/>
                    <a:pt x="73199" y="26179"/>
                  </a:cubicBezTo>
                  <a:cubicBezTo>
                    <a:pt x="72309" y="26928"/>
                    <a:pt x="67692" y="28899"/>
                    <a:pt x="64877" y="37040"/>
                  </a:cubicBezTo>
                  <a:cubicBezTo>
                    <a:pt x="62063" y="45181"/>
                    <a:pt x="62184" y="43926"/>
                    <a:pt x="61623" y="49021"/>
                  </a:cubicBezTo>
                  <a:cubicBezTo>
                    <a:pt x="61057" y="54110"/>
                    <a:pt x="59358" y="63271"/>
                    <a:pt x="56572" y="68242"/>
                  </a:cubicBezTo>
                  <a:cubicBezTo>
                    <a:pt x="53793" y="73213"/>
                    <a:pt x="53111" y="74328"/>
                    <a:pt x="51261" y="75679"/>
                  </a:cubicBezTo>
                  <a:cubicBezTo>
                    <a:pt x="49406" y="77025"/>
                    <a:pt x="47060" y="77717"/>
                    <a:pt x="46366" y="77802"/>
                  </a:cubicBezTo>
                  <a:cubicBezTo>
                    <a:pt x="45679" y="77886"/>
                    <a:pt x="44777" y="78044"/>
                    <a:pt x="44777" y="78044"/>
                  </a:cubicBezTo>
                  <a:close/>
                </a:path>
              </a:pathLst>
            </a:custGeom>
            <a:solidFill>
              <a:srgbClr val="3E6E84"/>
            </a:solidFill>
            <a:ln>
              <a:noFill/>
            </a:ln>
          </p:spPr>
          <p:txBody>
            <a:bodyPr spcFirstLastPara="1" wrap="square" lIns="9500" tIns="9500" rIns="9500" bIns="95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endPara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0" name="Google Shape;17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1668" y="1214027"/>
            <a:ext cx="5938769" cy="137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">
  <p:cSld name="Basic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>
            <a:spLocks noGrp="1"/>
          </p:cNvSpPr>
          <p:nvPr>
            <p:ph type="body" idx="1"/>
          </p:nvPr>
        </p:nvSpPr>
        <p:spPr>
          <a:xfrm>
            <a:off x="571649" y="1764285"/>
            <a:ext cx="110487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571649" y="63504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body" idx="2"/>
          </p:nvPr>
        </p:nvSpPr>
        <p:spPr>
          <a:xfrm>
            <a:off x="571652" y="1097179"/>
            <a:ext cx="11049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 b="0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ftr" idx="11"/>
          </p:nvPr>
        </p:nvSpPr>
        <p:spPr>
          <a:xfrm>
            <a:off x="578001" y="6410461"/>
            <a:ext cx="88731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 - High Forest ">
  <p:cSld name="L - High Forest 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0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>
            <a:spLocks noGrp="1"/>
          </p:cNvSpPr>
          <p:nvPr>
            <p:ph type="body" idx="1"/>
          </p:nvPr>
        </p:nvSpPr>
        <p:spPr>
          <a:xfrm>
            <a:off x="504411" y="2807095"/>
            <a:ext cx="11048700" cy="22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body" idx="2"/>
          </p:nvPr>
        </p:nvSpPr>
        <p:spPr>
          <a:xfrm>
            <a:off x="502841" y="968144"/>
            <a:ext cx="110496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1" name="Google Shape;181;p20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 - Low Forest">
  <p:cSld name="H - Low Fores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/>
          <p:nvPr/>
        </p:nvSpPr>
        <p:spPr>
          <a:xfrm>
            <a:off x="4744340" y="4674663"/>
            <a:ext cx="1038300" cy="93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2655" y="0"/>
                </a:moveTo>
                <a:lnTo>
                  <a:pt x="45827" y="11477"/>
                </a:lnTo>
                <a:lnTo>
                  <a:pt x="36450" y="14677"/>
                </a:lnTo>
                <a:lnTo>
                  <a:pt x="47277" y="36133"/>
                </a:lnTo>
                <a:lnTo>
                  <a:pt x="0" y="120000"/>
                </a:lnTo>
                <a:lnTo>
                  <a:pt x="48616" y="101322"/>
                </a:lnTo>
                <a:lnTo>
                  <a:pt x="80477" y="70094"/>
                </a:lnTo>
                <a:lnTo>
                  <a:pt x="48938" y="44916"/>
                </a:lnTo>
                <a:lnTo>
                  <a:pt x="50205" y="39727"/>
                </a:lnTo>
                <a:lnTo>
                  <a:pt x="75255" y="45050"/>
                </a:lnTo>
                <a:lnTo>
                  <a:pt x="82161" y="42488"/>
                </a:lnTo>
                <a:lnTo>
                  <a:pt x="95333" y="56794"/>
                </a:lnTo>
                <a:lnTo>
                  <a:pt x="120000" y="34027"/>
                </a:lnTo>
                <a:lnTo>
                  <a:pt x="72666" y="17111"/>
                </a:lnTo>
                <a:lnTo>
                  <a:pt x="42655" y="0"/>
                </a:lnTo>
                <a:close/>
              </a:path>
            </a:pathLst>
          </a:custGeom>
          <a:solidFill>
            <a:srgbClr val="FFFFFF">
              <a:alpha val="11760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body" idx="1"/>
          </p:nvPr>
        </p:nvSpPr>
        <p:spPr>
          <a:xfrm>
            <a:off x="511908" y="1616292"/>
            <a:ext cx="11048700" cy="3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2"/>
          </p:nvPr>
        </p:nvSpPr>
        <p:spPr>
          <a:xfrm>
            <a:off x="502841" y="968144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8" name="Google Shape;188;p21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- Title &amp; Subtitle Only">
  <p:cSld name="C - Title &amp; Subtitle 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502845" y="972069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ftr" idx="11"/>
          </p:nvPr>
        </p:nvSpPr>
        <p:spPr>
          <a:xfrm>
            <a:off x="578000" y="6410463"/>
            <a:ext cx="88731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X - Corporate Presentation Cover">
  <p:cSld name="X - Corporate Presentation Cover">
    <p:bg>
      <p:bgPr>
        <a:solidFill>
          <a:srgbClr val="178BD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706" cy="688526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 txBox="1">
            <a:spLocks noGrp="1"/>
          </p:cNvSpPr>
          <p:nvPr>
            <p:ph type="ctrTitle"/>
          </p:nvPr>
        </p:nvSpPr>
        <p:spPr>
          <a:xfrm>
            <a:off x="1050881" y="2276141"/>
            <a:ext cx="38049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ubTitle" idx="1"/>
          </p:nvPr>
        </p:nvSpPr>
        <p:spPr>
          <a:xfrm>
            <a:off x="1295084" y="3521208"/>
            <a:ext cx="33165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body" idx="2"/>
          </p:nvPr>
        </p:nvSpPr>
        <p:spPr>
          <a:xfrm>
            <a:off x="1295084" y="4624383"/>
            <a:ext cx="33165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body" idx="3"/>
          </p:nvPr>
        </p:nvSpPr>
        <p:spPr>
          <a:xfrm>
            <a:off x="1295084" y="4380895"/>
            <a:ext cx="3316500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​"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 - Low Forest - Mountain Left">
  <p:cSld name="H - Low Forest - Mountain Lef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4"/>
          <p:cNvSpPr txBox="1">
            <a:spLocks noGrp="1"/>
          </p:cNvSpPr>
          <p:nvPr>
            <p:ph type="body" idx="1"/>
          </p:nvPr>
        </p:nvSpPr>
        <p:spPr>
          <a:xfrm>
            <a:off x="508160" y="1616292"/>
            <a:ext cx="11048700" cy="3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body" idx="2"/>
          </p:nvPr>
        </p:nvSpPr>
        <p:spPr>
          <a:xfrm>
            <a:off x="502841" y="968144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4" name="Google Shape;204;p24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5 - Path - Mountain Range">
  <p:cSld name="O5 - Path - Mountain Range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404" y="8425"/>
            <a:ext cx="12211829" cy="686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495429" y="143657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body" idx="1"/>
          </p:nvPr>
        </p:nvSpPr>
        <p:spPr>
          <a:xfrm>
            <a:off x="511908" y="1616292"/>
            <a:ext cx="110487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body" idx="2"/>
          </p:nvPr>
        </p:nvSpPr>
        <p:spPr>
          <a:xfrm>
            <a:off x="502841" y="964940"/>
            <a:ext cx="110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0" name="Google Shape;210;p2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4 - Path - Hill Left">
  <p:cSld name="O4 - Path - Hill Lef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52" y="9035"/>
            <a:ext cx="12197075" cy="686188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95429" y="143657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body" idx="1"/>
          </p:nvPr>
        </p:nvSpPr>
        <p:spPr>
          <a:xfrm>
            <a:off x="505819" y="1616292"/>
            <a:ext cx="110487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body" idx="2"/>
          </p:nvPr>
        </p:nvSpPr>
        <p:spPr>
          <a:xfrm>
            <a:off x="504252" y="966889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6" name="Google Shape;216;p26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4 - Path - Hill Right">
  <p:cSld name="O4 - Path - Hill Left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1844" y="9035"/>
            <a:ext cx="12197075" cy="686188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xfrm>
            <a:off x="495429" y="143657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body" idx="1"/>
          </p:nvPr>
        </p:nvSpPr>
        <p:spPr>
          <a:xfrm>
            <a:off x="505819" y="1616292"/>
            <a:ext cx="110487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body" idx="2"/>
          </p:nvPr>
        </p:nvSpPr>
        <p:spPr>
          <a:xfrm>
            <a:off x="504252" y="966889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2" name="Google Shape;222;p2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2 - Callout Slide">
  <p:cSld name="R2 - Callout Slide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8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body" idx="1"/>
          </p:nvPr>
        </p:nvSpPr>
        <p:spPr>
          <a:xfrm>
            <a:off x="508159" y="1568461"/>
            <a:ext cx="110487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2"/>
          </p:nvPr>
        </p:nvSpPr>
        <p:spPr>
          <a:xfrm>
            <a:off x="502845" y="935813"/>
            <a:ext cx="110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8" name="Google Shape;228;p28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1 - Plain Hill - Right - Small">
  <p:cSld name="O1 - Plain Hill - Righ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29"/>
          <p:cNvGrpSpPr/>
          <p:nvPr/>
        </p:nvGrpSpPr>
        <p:grpSpPr>
          <a:xfrm>
            <a:off x="17412" y="17407"/>
            <a:ext cx="12195654" cy="6857998"/>
            <a:chOff x="1" y="0"/>
            <a:chExt cx="12191997" cy="6857998"/>
          </a:xfrm>
        </p:grpSpPr>
        <p:pic>
          <p:nvPicPr>
            <p:cNvPr id="231" name="Google Shape;231;p29"/>
            <p:cNvPicPr preferRelativeResize="0"/>
            <p:nvPr/>
          </p:nvPicPr>
          <p:blipFill rotWithShape="1">
            <a:blip r:embed="rId2">
              <a:alphaModFix/>
            </a:blip>
            <a:srcRect l="-29" t="-857" r="87220"/>
            <a:stretch/>
          </p:blipFill>
          <p:spPr>
            <a:xfrm flipH="1">
              <a:off x="1" y="0"/>
              <a:ext cx="1402079" cy="6857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9"/>
            <p:cNvPicPr preferRelativeResize="0"/>
            <p:nvPr/>
          </p:nvPicPr>
          <p:blipFill rotWithShape="1">
            <a:blip r:embed="rId2">
              <a:alphaModFix/>
            </a:blip>
            <a:srcRect l="-30" t="-857"/>
            <a:stretch/>
          </p:blipFill>
          <p:spPr>
            <a:xfrm>
              <a:off x="1243584" y="0"/>
              <a:ext cx="10948414" cy="6857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495429" y="14486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1"/>
          </p:nvPr>
        </p:nvSpPr>
        <p:spPr>
          <a:xfrm>
            <a:off x="508159" y="1616291"/>
            <a:ext cx="11048700" cy="3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body" idx="2"/>
          </p:nvPr>
        </p:nvSpPr>
        <p:spPr>
          <a:xfrm>
            <a:off x="502841" y="966889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6" name="Google Shape;236;p29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1 - Plain Hill - Right">
  <p:cSld name="O1 - Plain Hill - Right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0"/>
          <p:cNvPicPr preferRelativeResize="0"/>
          <p:nvPr/>
        </p:nvPicPr>
        <p:blipFill rotWithShape="1">
          <a:blip r:embed="rId2">
            <a:alphaModFix/>
          </a:blip>
          <a:srcRect l="15311" t="19178"/>
          <a:stretch/>
        </p:blipFill>
        <p:spPr>
          <a:xfrm>
            <a:off x="17411" y="17407"/>
            <a:ext cx="1219572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495429" y="14486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1"/>
          </p:nvPr>
        </p:nvSpPr>
        <p:spPr>
          <a:xfrm>
            <a:off x="508159" y="1616291"/>
            <a:ext cx="11048700" cy="3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2"/>
          </p:nvPr>
        </p:nvSpPr>
        <p:spPr>
          <a:xfrm>
            <a:off x="502841" y="966889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2" name="Google Shape;242;p30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2 - Path - Mountain Right">
  <p:cSld name="O2 - Path - Mountain Righ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304" y="19341"/>
            <a:ext cx="12190231" cy="685803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495429" y="14486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508159" y="1616292"/>
            <a:ext cx="11048700" cy="3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body" idx="2"/>
          </p:nvPr>
        </p:nvSpPr>
        <p:spPr>
          <a:xfrm>
            <a:off x="502841" y="966889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9" name="Google Shape;249;p31" descr="Path-1.png"/>
          <p:cNvPicPr preferRelativeResize="0"/>
          <p:nvPr/>
        </p:nvPicPr>
        <p:blipFill rotWithShape="1">
          <a:blip r:embed="rId3">
            <a:alphaModFix/>
          </a:blip>
          <a:srcRect t="-3114"/>
          <a:stretch/>
        </p:blipFill>
        <p:spPr>
          <a:xfrm flipH="1">
            <a:off x="7173019" y="6293923"/>
            <a:ext cx="1573639" cy="56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6750636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Open San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6750636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81300"/>
              </a:buClr>
              <a:buSzPts val="2400"/>
              <a:buFont typeface="Open Sans"/>
              <a:buNone/>
              <a:defRPr sz="2400">
                <a:solidFill>
                  <a:srgbClr val="28130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Open Sans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Open Sans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Open Sans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 - Title Slide B ">
  <p:cSld name="B - Title Slide B ">
    <p:bg>
      <p:bgPr>
        <a:solidFill>
          <a:srgbClr val="178BD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2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2"/>
          <p:cNvSpPr txBox="1">
            <a:spLocks noGrp="1"/>
          </p:cNvSpPr>
          <p:nvPr>
            <p:ph type="ctrTitle"/>
          </p:nvPr>
        </p:nvSpPr>
        <p:spPr>
          <a:xfrm>
            <a:off x="500183" y="974451"/>
            <a:ext cx="86724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1"/>
          </p:nvPr>
        </p:nvSpPr>
        <p:spPr>
          <a:xfrm>
            <a:off x="510955" y="2196693"/>
            <a:ext cx="64488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body" idx="2"/>
          </p:nvPr>
        </p:nvSpPr>
        <p:spPr>
          <a:xfrm>
            <a:off x="529493" y="3264937"/>
            <a:ext cx="64488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body" idx="3"/>
          </p:nvPr>
        </p:nvSpPr>
        <p:spPr>
          <a:xfrm>
            <a:off x="529493" y="3518601"/>
            <a:ext cx="64488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7" name="Google Shape;257;p32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197" y="514275"/>
            <a:ext cx="758912" cy="53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04564" y="5366201"/>
            <a:ext cx="1643764" cy="1409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 - Basic 2 Column">
  <p:cSld name="E - Basic 2 Column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body" idx="1"/>
          </p:nvPr>
        </p:nvSpPr>
        <p:spPr>
          <a:xfrm>
            <a:off x="511908" y="1616289"/>
            <a:ext cx="53049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body" idx="2"/>
          </p:nvPr>
        </p:nvSpPr>
        <p:spPr>
          <a:xfrm>
            <a:off x="6229829" y="1616289"/>
            <a:ext cx="53049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body" idx="3"/>
          </p:nvPr>
        </p:nvSpPr>
        <p:spPr>
          <a:xfrm>
            <a:off x="502845" y="968960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 - Basic 3 Column">
  <p:cSld name="F - Basic 3 Column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body" idx="1"/>
          </p:nvPr>
        </p:nvSpPr>
        <p:spPr>
          <a:xfrm>
            <a:off x="511908" y="1616289"/>
            <a:ext cx="3429900" cy="4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Google Shape;267;p34"/>
          <p:cNvSpPr txBox="1">
            <a:spLocks noGrp="1"/>
          </p:cNvSpPr>
          <p:nvPr>
            <p:ph type="body" idx="2"/>
          </p:nvPr>
        </p:nvSpPr>
        <p:spPr>
          <a:xfrm>
            <a:off x="4292760" y="1616007"/>
            <a:ext cx="3429900" cy="4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body" idx="3"/>
          </p:nvPr>
        </p:nvSpPr>
        <p:spPr>
          <a:xfrm>
            <a:off x="8099617" y="1615717"/>
            <a:ext cx="3429900" cy="4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Google Shape;269;p34"/>
          <p:cNvSpPr txBox="1">
            <a:spLocks noGrp="1"/>
          </p:cNvSpPr>
          <p:nvPr>
            <p:ph type="body" idx="4"/>
          </p:nvPr>
        </p:nvSpPr>
        <p:spPr>
          <a:xfrm>
            <a:off x="502845" y="968960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 - Low Forest - Mountain Right">
  <p:cSld name="H - Low Forest - Mountain Righ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5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35"/>
          <p:cNvSpPr txBox="1">
            <a:spLocks noGrp="1"/>
          </p:cNvSpPr>
          <p:nvPr>
            <p:ph type="body" idx="1"/>
          </p:nvPr>
        </p:nvSpPr>
        <p:spPr>
          <a:xfrm>
            <a:off x="508157" y="1616291"/>
            <a:ext cx="10393500" cy="3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" name="Google Shape;274;p35"/>
          <p:cNvSpPr txBox="1">
            <a:spLocks noGrp="1"/>
          </p:cNvSpPr>
          <p:nvPr>
            <p:ph type="body" idx="2"/>
          </p:nvPr>
        </p:nvSpPr>
        <p:spPr>
          <a:xfrm>
            <a:off x="502841" y="968144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5" name="Google Shape;275;p35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 - Medium Forest - Mountain Left">
  <p:cSld name="I - Medium Forest - Mountain Left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6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36"/>
          <p:cNvSpPr txBox="1">
            <a:spLocks noGrp="1"/>
          </p:cNvSpPr>
          <p:nvPr>
            <p:ph type="body" idx="1"/>
          </p:nvPr>
        </p:nvSpPr>
        <p:spPr>
          <a:xfrm>
            <a:off x="508160" y="1616292"/>
            <a:ext cx="11048700" cy="22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body" idx="2"/>
          </p:nvPr>
        </p:nvSpPr>
        <p:spPr>
          <a:xfrm>
            <a:off x="502841" y="968144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81" name="Google Shape;281;p36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 - Medium Plains">
  <p:cSld name="N - Medium Plains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7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7"/>
          <p:cNvSpPr txBox="1">
            <a:spLocks noGrp="1"/>
          </p:cNvSpPr>
          <p:nvPr>
            <p:ph type="body" idx="1"/>
          </p:nvPr>
        </p:nvSpPr>
        <p:spPr>
          <a:xfrm>
            <a:off x="506213" y="1616288"/>
            <a:ext cx="11048700" cy="22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Google Shape;285;p37"/>
          <p:cNvSpPr txBox="1">
            <a:spLocks noGrp="1"/>
          </p:cNvSpPr>
          <p:nvPr>
            <p:ph type="body" idx="2"/>
          </p:nvPr>
        </p:nvSpPr>
        <p:spPr>
          <a:xfrm>
            <a:off x="500897" y="966889"/>
            <a:ext cx="110496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87" name="Google Shape;287;p3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7" descr="3-Trees-2.png"/>
          <p:cNvPicPr preferRelativeResize="0"/>
          <p:nvPr/>
        </p:nvPicPr>
        <p:blipFill rotWithShape="1">
          <a:blip r:embed="rId4">
            <a:alphaModFix/>
          </a:blip>
          <a:srcRect t="1399" r="41304" b="1390"/>
          <a:stretch/>
        </p:blipFill>
        <p:spPr>
          <a:xfrm>
            <a:off x="11705680" y="4401027"/>
            <a:ext cx="528818" cy="143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7" descr="Golden-Tree.png"/>
          <p:cNvPicPr preferRelativeResize="0"/>
          <p:nvPr/>
        </p:nvPicPr>
        <p:blipFill rotWithShape="1">
          <a:blip r:embed="rId5">
            <a:alphaModFix/>
          </a:blip>
          <a:srcRect l="31379" t="1181" b="1171"/>
          <a:stretch/>
        </p:blipFill>
        <p:spPr>
          <a:xfrm>
            <a:off x="-13188" y="4401027"/>
            <a:ext cx="379028" cy="893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7" descr="Drk Green Tre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4296" y="4559032"/>
            <a:ext cx="325308" cy="581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1 - Seque Slide - A">
  <p:cSld name="P1 - Seque Slide - A">
    <p:bg>
      <p:bgPr>
        <a:gradFill>
          <a:gsLst>
            <a:gs pos="0">
              <a:srgbClr val="309FFF"/>
            </a:gs>
            <a:gs pos="69000">
              <a:srgbClr val="4CC0D9"/>
            </a:gs>
            <a:gs pos="100000">
              <a:srgbClr val="68E2B3"/>
            </a:gs>
          </a:gsLst>
          <a:lin ang="5400012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8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8"/>
          <p:cNvSpPr txBox="1">
            <a:spLocks noGrp="1"/>
          </p:cNvSpPr>
          <p:nvPr>
            <p:ph type="ctrTitle"/>
          </p:nvPr>
        </p:nvSpPr>
        <p:spPr>
          <a:xfrm>
            <a:off x="499864" y="1804387"/>
            <a:ext cx="71676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" name="Google Shape;294;p38"/>
          <p:cNvSpPr txBox="1">
            <a:spLocks noGrp="1"/>
          </p:cNvSpPr>
          <p:nvPr>
            <p:ph type="body" idx="1"/>
          </p:nvPr>
        </p:nvSpPr>
        <p:spPr>
          <a:xfrm>
            <a:off x="514860" y="2726767"/>
            <a:ext cx="71676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95" name="Google Shape;295;p38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2 - Seque Slide - B">
  <p:cSld name="P2 - Seque Slide - B">
    <p:bg>
      <p:bgPr>
        <a:gradFill>
          <a:gsLst>
            <a:gs pos="0">
              <a:srgbClr val="309FFF"/>
            </a:gs>
            <a:gs pos="69000">
              <a:srgbClr val="4CC0D9"/>
            </a:gs>
            <a:gs pos="100000">
              <a:srgbClr val="68E2B3"/>
            </a:gs>
          </a:gsLst>
          <a:lin ang="5400012" scaled="0"/>
        </a:gra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9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9"/>
          <p:cNvSpPr txBox="1">
            <a:spLocks noGrp="1"/>
          </p:cNvSpPr>
          <p:nvPr>
            <p:ph type="ctrTitle"/>
          </p:nvPr>
        </p:nvSpPr>
        <p:spPr>
          <a:xfrm>
            <a:off x="499864" y="1804672"/>
            <a:ext cx="71676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body" idx="1"/>
          </p:nvPr>
        </p:nvSpPr>
        <p:spPr>
          <a:xfrm>
            <a:off x="514397" y="2727905"/>
            <a:ext cx="71676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 t="31469"/>
          <a:stretch/>
        </p:blipFill>
        <p:spPr>
          <a:xfrm>
            <a:off x="8474696" y="0"/>
            <a:ext cx="2414098" cy="5326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1 - Speaker Intro Slide">
  <p:cSld name="R1 - Speaker Intro Slide">
    <p:bg>
      <p:bgPr>
        <a:solidFill>
          <a:srgbClr val="178BD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0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0"/>
          <p:cNvSpPr txBox="1">
            <a:spLocks noGrp="1"/>
          </p:cNvSpPr>
          <p:nvPr>
            <p:ph type="ctrTitle"/>
          </p:nvPr>
        </p:nvSpPr>
        <p:spPr>
          <a:xfrm>
            <a:off x="3112721" y="1995464"/>
            <a:ext cx="38904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subTitle" idx="1"/>
          </p:nvPr>
        </p:nvSpPr>
        <p:spPr>
          <a:xfrm>
            <a:off x="3122196" y="3294615"/>
            <a:ext cx="3878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body" idx="2"/>
          </p:nvPr>
        </p:nvSpPr>
        <p:spPr>
          <a:xfrm>
            <a:off x="3129437" y="4185979"/>
            <a:ext cx="3707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3 - Speaker Panelist Slide ">
  <p:cSld name="R3 - Speaker Panelist Slide "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1"/>
          <p:cNvPicPr preferRelativeResize="0"/>
          <p:nvPr/>
        </p:nvPicPr>
        <p:blipFill rotWithShape="1">
          <a:blip r:embed="rId2">
            <a:alphaModFix/>
          </a:blip>
          <a:srcRect l="9" b="2410"/>
          <a:stretch/>
        </p:blipFill>
        <p:spPr>
          <a:xfrm>
            <a:off x="-13928" y="138325"/>
            <a:ext cx="12241894" cy="671967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1"/>
          <p:cNvSpPr txBox="1">
            <a:spLocks noGrp="1"/>
          </p:cNvSpPr>
          <p:nvPr>
            <p:ph type="body" idx="1"/>
          </p:nvPr>
        </p:nvSpPr>
        <p:spPr>
          <a:xfrm>
            <a:off x="453732" y="3228951"/>
            <a:ext cx="21492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41"/>
          <p:cNvSpPr txBox="1">
            <a:spLocks noGrp="1"/>
          </p:cNvSpPr>
          <p:nvPr>
            <p:ph type="body" idx="2"/>
          </p:nvPr>
        </p:nvSpPr>
        <p:spPr>
          <a:xfrm>
            <a:off x="2809805" y="3832325"/>
            <a:ext cx="20715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41"/>
          <p:cNvSpPr txBox="1">
            <a:spLocks noGrp="1"/>
          </p:cNvSpPr>
          <p:nvPr>
            <p:ph type="body" idx="3"/>
          </p:nvPr>
        </p:nvSpPr>
        <p:spPr>
          <a:xfrm>
            <a:off x="5126987" y="3832325"/>
            <a:ext cx="20691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2" name="Google Shape;312;p41"/>
          <p:cNvSpPr txBox="1">
            <a:spLocks noGrp="1"/>
          </p:cNvSpPr>
          <p:nvPr>
            <p:ph type="body" idx="4"/>
          </p:nvPr>
        </p:nvSpPr>
        <p:spPr>
          <a:xfrm>
            <a:off x="2780060" y="3228951"/>
            <a:ext cx="21492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41"/>
          <p:cNvSpPr txBox="1">
            <a:spLocks noGrp="1"/>
          </p:cNvSpPr>
          <p:nvPr>
            <p:ph type="body" idx="5"/>
          </p:nvPr>
        </p:nvSpPr>
        <p:spPr>
          <a:xfrm>
            <a:off x="5084429" y="3228951"/>
            <a:ext cx="21492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41"/>
          <p:cNvSpPr>
            <a:spLocks noGrp="1"/>
          </p:cNvSpPr>
          <p:nvPr>
            <p:ph type="pic" idx="6"/>
          </p:nvPr>
        </p:nvSpPr>
        <p:spPr>
          <a:xfrm>
            <a:off x="687129" y="1553040"/>
            <a:ext cx="1682400" cy="1678500"/>
          </a:xfrm>
          <a:prstGeom prst="ellipse">
            <a:avLst/>
          </a:prstGeom>
          <a:solidFill>
            <a:schemeClr val="lt2"/>
          </a:solidFill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41"/>
          <p:cNvSpPr>
            <a:spLocks noGrp="1"/>
          </p:cNvSpPr>
          <p:nvPr>
            <p:ph type="pic" idx="7"/>
          </p:nvPr>
        </p:nvSpPr>
        <p:spPr>
          <a:xfrm>
            <a:off x="3006599" y="1553040"/>
            <a:ext cx="1682400" cy="1678500"/>
          </a:xfrm>
          <a:prstGeom prst="ellipse">
            <a:avLst/>
          </a:prstGeom>
          <a:solidFill>
            <a:schemeClr val="lt2"/>
          </a:solidFill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41"/>
          <p:cNvSpPr>
            <a:spLocks noGrp="1"/>
          </p:cNvSpPr>
          <p:nvPr>
            <p:ph type="pic" idx="8"/>
          </p:nvPr>
        </p:nvSpPr>
        <p:spPr>
          <a:xfrm>
            <a:off x="5286829" y="1553040"/>
            <a:ext cx="1682400" cy="1678500"/>
          </a:xfrm>
          <a:prstGeom prst="ellipse">
            <a:avLst/>
          </a:prstGeom>
          <a:solidFill>
            <a:schemeClr val="lt2"/>
          </a:solidFill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41"/>
          <p:cNvSpPr txBox="1">
            <a:spLocks noGrp="1"/>
          </p:cNvSpPr>
          <p:nvPr>
            <p:ph type="body" idx="9"/>
          </p:nvPr>
        </p:nvSpPr>
        <p:spPr>
          <a:xfrm>
            <a:off x="492475" y="3832325"/>
            <a:ext cx="20715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1"/>
          <p:cNvSpPr txBox="1">
            <a:spLocks noGrp="1"/>
          </p:cNvSpPr>
          <p:nvPr>
            <p:ph type="title"/>
          </p:nvPr>
        </p:nvSpPr>
        <p:spPr>
          <a:xfrm>
            <a:off x="495432" y="142007"/>
            <a:ext cx="110484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1"/>
          <p:cNvSpPr txBox="1">
            <a:spLocks noGrp="1"/>
          </p:cNvSpPr>
          <p:nvPr>
            <p:ph type="body" idx="13"/>
          </p:nvPr>
        </p:nvSpPr>
        <p:spPr>
          <a:xfrm>
            <a:off x="7441783" y="3832325"/>
            <a:ext cx="20715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14"/>
          </p:nvPr>
        </p:nvSpPr>
        <p:spPr>
          <a:xfrm>
            <a:off x="9758963" y="3832325"/>
            <a:ext cx="20691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body" idx="15"/>
          </p:nvPr>
        </p:nvSpPr>
        <p:spPr>
          <a:xfrm>
            <a:off x="7401692" y="3228951"/>
            <a:ext cx="21492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type="body" idx="16"/>
          </p:nvPr>
        </p:nvSpPr>
        <p:spPr>
          <a:xfrm>
            <a:off x="9718953" y="3228951"/>
            <a:ext cx="21492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" name="Google Shape;323;p41"/>
          <p:cNvSpPr>
            <a:spLocks noGrp="1"/>
          </p:cNvSpPr>
          <p:nvPr>
            <p:ph type="pic" idx="17"/>
          </p:nvPr>
        </p:nvSpPr>
        <p:spPr>
          <a:xfrm>
            <a:off x="7597232" y="1553040"/>
            <a:ext cx="1682400" cy="1678500"/>
          </a:xfrm>
          <a:prstGeom prst="ellipse">
            <a:avLst/>
          </a:prstGeom>
          <a:solidFill>
            <a:schemeClr val="lt2"/>
          </a:solidFill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41"/>
          <p:cNvSpPr>
            <a:spLocks noGrp="1"/>
          </p:cNvSpPr>
          <p:nvPr>
            <p:ph type="pic" idx="18"/>
          </p:nvPr>
        </p:nvSpPr>
        <p:spPr>
          <a:xfrm>
            <a:off x="9921355" y="1553040"/>
            <a:ext cx="1682400" cy="1678500"/>
          </a:xfrm>
          <a:prstGeom prst="ellipse">
            <a:avLst/>
          </a:prstGeom>
          <a:solidFill>
            <a:schemeClr val="lt2"/>
          </a:solidFill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325" name="Google Shape;325;p41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1 - Third Split - Left">
  <p:cSld name="T1 - Third Split - Lef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>
            <a:spLocks noGrp="1"/>
          </p:cNvSpPr>
          <p:nvPr>
            <p:ph type="title"/>
          </p:nvPr>
        </p:nvSpPr>
        <p:spPr>
          <a:xfrm>
            <a:off x="495429" y="140957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42"/>
          <p:cNvSpPr txBox="1">
            <a:spLocks noGrp="1"/>
          </p:cNvSpPr>
          <p:nvPr>
            <p:ph type="body" idx="1"/>
          </p:nvPr>
        </p:nvSpPr>
        <p:spPr>
          <a:xfrm>
            <a:off x="508160" y="1616289"/>
            <a:ext cx="33129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42"/>
          <p:cNvSpPr txBox="1">
            <a:spLocks noGrp="1"/>
          </p:cNvSpPr>
          <p:nvPr>
            <p:ph type="body" idx="2"/>
          </p:nvPr>
        </p:nvSpPr>
        <p:spPr>
          <a:xfrm>
            <a:off x="4400453" y="1616289"/>
            <a:ext cx="71343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2"/>
          <p:cNvSpPr txBox="1">
            <a:spLocks noGrp="1"/>
          </p:cNvSpPr>
          <p:nvPr>
            <p:ph type="body" idx="3"/>
          </p:nvPr>
        </p:nvSpPr>
        <p:spPr>
          <a:xfrm>
            <a:off x="502845" y="951493"/>
            <a:ext cx="110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42"/>
          <p:cNvSpPr txBox="1">
            <a:spLocks noGrp="1"/>
          </p:cNvSpPr>
          <p:nvPr>
            <p:ph type="ftr" idx="11"/>
          </p:nvPr>
        </p:nvSpPr>
        <p:spPr>
          <a:xfrm>
            <a:off x="578000" y="6410463"/>
            <a:ext cx="88731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32" name="Google Shape;332;p42"/>
          <p:cNvCxnSpPr/>
          <p:nvPr/>
        </p:nvCxnSpPr>
        <p:spPr>
          <a:xfrm rot="10800000">
            <a:off x="4083075" y="1765415"/>
            <a:ext cx="0" cy="4222500"/>
          </a:xfrm>
          <a:prstGeom prst="straightConnector1">
            <a:avLst/>
          </a:prstGeom>
          <a:noFill/>
          <a:ln w="12700" cap="flat" cmpd="sng">
            <a:solidFill>
              <a:srgbClr val="B9B4A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2 - Third Split - Right">
  <p:cSld name="T2 - Third Split - Righ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>
            <a:spLocks noGrp="1"/>
          </p:cNvSpPr>
          <p:nvPr>
            <p:ph type="title"/>
          </p:nvPr>
        </p:nvSpPr>
        <p:spPr>
          <a:xfrm>
            <a:off x="495429" y="140957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3"/>
          <p:cNvSpPr txBox="1">
            <a:spLocks noGrp="1"/>
          </p:cNvSpPr>
          <p:nvPr>
            <p:ph type="body" idx="1"/>
          </p:nvPr>
        </p:nvSpPr>
        <p:spPr>
          <a:xfrm>
            <a:off x="508160" y="1616289"/>
            <a:ext cx="71181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43"/>
          <p:cNvSpPr txBox="1">
            <a:spLocks noGrp="1"/>
          </p:cNvSpPr>
          <p:nvPr>
            <p:ph type="body" idx="2"/>
          </p:nvPr>
        </p:nvSpPr>
        <p:spPr>
          <a:xfrm>
            <a:off x="8316563" y="1616289"/>
            <a:ext cx="32181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43"/>
          <p:cNvSpPr txBox="1">
            <a:spLocks noGrp="1"/>
          </p:cNvSpPr>
          <p:nvPr>
            <p:ph type="body" idx="3"/>
          </p:nvPr>
        </p:nvSpPr>
        <p:spPr>
          <a:xfrm>
            <a:off x="502845" y="951493"/>
            <a:ext cx="110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43"/>
          <p:cNvSpPr txBox="1">
            <a:spLocks noGrp="1"/>
          </p:cNvSpPr>
          <p:nvPr>
            <p:ph type="ftr" idx="11"/>
          </p:nvPr>
        </p:nvSpPr>
        <p:spPr>
          <a:xfrm>
            <a:off x="578000" y="6410463"/>
            <a:ext cx="88731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39" name="Google Shape;339;p43"/>
          <p:cNvCxnSpPr/>
          <p:nvPr/>
        </p:nvCxnSpPr>
        <p:spPr>
          <a:xfrm rot="10800000">
            <a:off x="8010639" y="1765415"/>
            <a:ext cx="0" cy="4222500"/>
          </a:xfrm>
          <a:prstGeom prst="straightConnector1">
            <a:avLst/>
          </a:prstGeom>
          <a:noFill/>
          <a:ln w="12700" cap="flat" cmpd="sng">
            <a:solidFill>
              <a:srgbClr val="B9B4A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3 - 3 Column">
  <p:cSld name="T3 - Basic Column - 4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>
            <a:spLocks noGrp="1"/>
          </p:cNvSpPr>
          <p:nvPr>
            <p:ph type="title"/>
          </p:nvPr>
        </p:nvSpPr>
        <p:spPr>
          <a:xfrm>
            <a:off x="495429" y="140957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44"/>
          <p:cNvSpPr txBox="1">
            <a:spLocks noGrp="1"/>
          </p:cNvSpPr>
          <p:nvPr>
            <p:ph type="body" idx="1"/>
          </p:nvPr>
        </p:nvSpPr>
        <p:spPr>
          <a:xfrm>
            <a:off x="508157" y="1616300"/>
            <a:ext cx="3459900" cy="4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3" name="Google Shape;343;p44"/>
          <p:cNvSpPr txBox="1">
            <a:spLocks noGrp="1"/>
          </p:cNvSpPr>
          <p:nvPr>
            <p:ph type="body" idx="2"/>
          </p:nvPr>
        </p:nvSpPr>
        <p:spPr>
          <a:xfrm>
            <a:off x="4143859" y="1616000"/>
            <a:ext cx="3459900" cy="4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Google Shape;344;p44"/>
          <p:cNvSpPr txBox="1">
            <a:spLocks noGrp="1"/>
          </p:cNvSpPr>
          <p:nvPr>
            <p:ph type="body" idx="3"/>
          </p:nvPr>
        </p:nvSpPr>
        <p:spPr>
          <a:xfrm>
            <a:off x="7781276" y="1615725"/>
            <a:ext cx="3459900" cy="4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4"/>
          <p:cNvSpPr txBox="1">
            <a:spLocks noGrp="1"/>
          </p:cNvSpPr>
          <p:nvPr>
            <p:ph type="body" idx="4"/>
          </p:nvPr>
        </p:nvSpPr>
        <p:spPr>
          <a:xfrm>
            <a:off x="502845" y="951493"/>
            <a:ext cx="110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4 - Four Column">
  <p:cSld name="T3 - Basic Column - 4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>
            <a:spLocks noGrp="1"/>
          </p:cNvSpPr>
          <p:nvPr>
            <p:ph type="title"/>
          </p:nvPr>
        </p:nvSpPr>
        <p:spPr>
          <a:xfrm>
            <a:off x="495429" y="140957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5"/>
          <p:cNvSpPr txBox="1">
            <a:spLocks noGrp="1"/>
          </p:cNvSpPr>
          <p:nvPr>
            <p:ph type="body" idx="1"/>
          </p:nvPr>
        </p:nvSpPr>
        <p:spPr>
          <a:xfrm>
            <a:off x="508157" y="1616300"/>
            <a:ext cx="2495700" cy="4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45"/>
          <p:cNvSpPr txBox="1">
            <a:spLocks noGrp="1"/>
          </p:cNvSpPr>
          <p:nvPr>
            <p:ph type="body" idx="2"/>
          </p:nvPr>
        </p:nvSpPr>
        <p:spPr>
          <a:xfrm>
            <a:off x="3333624" y="1616000"/>
            <a:ext cx="2495700" cy="4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0" name="Google Shape;350;p45"/>
          <p:cNvSpPr txBox="1">
            <a:spLocks noGrp="1"/>
          </p:cNvSpPr>
          <p:nvPr>
            <p:ph type="body" idx="3"/>
          </p:nvPr>
        </p:nvSpPr>
        <p:spPr>
          <a:xfrm>
            <a:off x="6115783" y="1615725"/>
            <a:ext cx="2538300" cy="4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1" name="Google Shape;351;p45"/>
          <p:cNvSpPr txBox="1">
            <a:spLocks noGrp="1"/>
          </p:cNvSpPr>
          <p:nvPr>
            <p:ph type="body" idx="4"/>
          </p:nvPr>
        </p:nvSpPr>
        <p:spPr>
          <a:xfrm>
            <a:off x="502845" y="951493"/>
            <a:ext cx="110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5"/>
          <p:cNvSpPr txBox="1">
            <a:spLocks noGrp="1"/>
          </p:cNvSpPr>
          <p:nvPr>
            <p:ph type="body" idx="5"/>
          </p:nvPr>
        </p:nvSpPr>
        <p:spPr>
          <a:xfrm>
            <a:off x="8958252" y="1615725"/>
            <a:ext cx="2646900" cy="4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1 - Customer_Hero_A">
  <p:cSld name="U1 - Customer_Hero_A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E7E6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6"/>
          <p:cNvSpPr/>
          <p:nvPr/>
        </p:nvSpPr>
        <p:spPr>
          <a:xfrm rot="10800000" flipH="1">
            <a:off x="9776603" y="300"/>
            <a:ext cx="2415300" cy="685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1" i="0" u="none" strike="noStrike" cap="none">
              <a:solidFill>
                <a:srgbClr val="D0D9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6"/>
          <p:cNvSpPr/>
          <p:nvPr/>
        </p:nvSpPr>
        <p:spPr>
          <a:xfrm>
            <a:off x="-1" y="-4859"/>
            <a:ext cx="12192000" cy="243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1028300" cy="2449500"/>
          </a:xfrm>
          <a:prstGeom prst="rect">
            <a:avLst/>
          </a:prstGeom>
          <a:gradFill>
            <a:gsLst>
              <a:gs pos="0">
                <a:schemeClr val="dk1"/>
              </a:gs>
              <a:gs pos="58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576223" y="2753099"/>
            <a:ext cx="9006300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46"/>
          <p:cNvSpPr txBox="1">
            <a:spLocks noGrp="1"/>
          </p:cNvSpPr>
          <p:nvPr>
            <p:ph type="body" idx="2"/>
          </p:nvPr>
        </p:nvSpPr>
        <p:spPr>
          <a:xfrm>
            <a:off x="576223" y="4404281"/>
            <a:ext cx="4253100" cy="21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​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" name="Google Shape;360;p46"/>
          <p:cNvSpPr/>
          <p:nvPr/>
        </p:nvSpPr>
        <p:spPr>
          <a:xfrm rot="10800000" flipH="1">
            <a:off x="550952" y="924065"/>
            <a:ext cx="1725900" cy="1730400"/>
          </a:xfrm>
          <a:prstGeom prst="roundRect">
            <a:avLst>
              <a:gd name="adj" fmla="val 10076"/>
            </a:avLst>
          </a:prstGeom>
          <a:solidFill>
            <a:schemeClr val="lt1"/>
          </a:solidFill>
          <a:ln>
            <a:noFill/>
          </a:ln>
          <a:effectLst>
            <a:outerShdw blurRad="461433" sx="93000" sy="93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1" i="0" u="none" strike="noStrike" cap="none">
              <a:solidFill>
                <a:srgbClr val="D0D9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6"/>
          <p:cNvSpPr>
            <a:spLocks noGrp="1"/>
          </p:cNvSpPr>
          <p:nvPr>
            <p:ph type="pic" idx="3"/>
          </p:nvPr>
        </p:nvSpPr>
        <p:spPr>
          <a:xfrm>
            <a:off x="527771" y="914400"/>
            <a:ext cx="1756500" cy="1737300"/>
          </a:xfrm>
          <a:prstGeom prst="roundRect">
            <a:avLst>
              <a:gd name="adj" fmla="val 10903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362" name="Google Shape;362;p46"/>
          <p:cNvSpPr txBox="1">
            <a:spLocks noGrp="1"/>
          </p:cNvSpPr>
          <p:nvPr>
            <p:ph type="body" idx="4"/>
          </p:nvPr>
        </p:nvSpPr>
        <p:spPr>
          <a:xfrm>
            <a:off x="5182895" y="4395125"/>
            <a:ext cx="42531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​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7C868D"/>
              </a:buClr>
              <a:buSzPts val="1500"/>
              <a:buFont typeface="Arial"/>
              <a:buNone/>
              <a:defRPr sz="1600" b="0" i="0" u="none" strike="noStrike" cap="none">
                <a:solidFill>
                  <a:srgbClr val="7C86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6"/>
          <p:cNvSpPr txBox="1">
            <a:spLocks noGrp="1"/>
          </p:cNvSpPr>
          <p:nvPr>
            <p:ph type="body" idx="5"/>
          </p:nvPr>
        </p:nvSpPr>
        <p:spPr>
          <a:xfrm>
            <a:off x="568799" y="3836644"/>
            <a:ext cx="42531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Char char="​"/>
              <a:defRPr sz="19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body" idx="6"/>
          </p:nvPr>
        </p:nvSpPr>
        <p:spPr>
          <a:xfrm>
            <a:off x="5182893" y="3836644"/>
            <a:ext cx="42531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Char char="​"/>
              <a:defRPr sz="19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6"/>
          <p:cNvSpPr>
            <a:spLocks noGrp="1"/>
          </p:cNvSpPr>
          <p:nvPr>
            <p:ph type="pic" idx="7"/>
          </p:nvPr>
        </p:nvSpPr>
        <p:spPr>
          <a:xfrm>
            <a:off x="5833056" y="-4859"/>
            <a:ext cx="6358800" cy="2445600"/>
          </a:xfrm>
          <a:prstGeom prst="rect">
            <a:avLst/>
          </a:prstGeom>
          <a:solidFill>
            <a:schemeClr val="lt2">
              <a:alpha val="63140"/>
            </a:schemeClr>
          </a:solidFill>
          <a:ln>
            <a:noFill/>
          </a:ln>
        </p:spPr>
      </p:sp>
      <p:pic>
        <p:nvPicPr>
          <p:cNvPr id="366" name="Google Shape;366;p46" descr="Picture 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23421" y="6257915"/>
            <a:ext cx="616302" cy="429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2 - Customer_Hero_B">
  <p:cSld name="U2 - Customer_Hero_B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E7E6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7"/>
          <p:cNvSpPr/>
          <p:nvPr/>
        </p:nvSpPr>
        <p:spPr>
          <a:xfrm rot="10800000" flipH="1">
            <a:off x="9776603" y="-216"/>
            <a:ext cx="2415300" cy="685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1" i="0" u="none" strike="noStrike" cap="none">
              <a:solidFill>
                <a:srgbClr val="D0D9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7"/>
          <p:cNvSpPr/>
          <p:nvPr/>
        </p:nvSpPr>
        <p:spPr>
          <a:xfrm>
            <a:off x="-1" y="0"/>
            <a:ext cx="12192000" cy="243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7"/>
          <p:cNvSpPr>
            <a:spLocks noGrp="1"/>
          </p:cNvSpPr>
          <p:nvPr>
            <p:ph type="pic" idx="2"/>
          </p:nvPr>
        </p:nvSpPr>
        <p:spPr>
          <a:xfrm>
            <a:off x="-9211" y="-15875"/>
            <a:ext cx="12210300" cy="2454900"/>
          </a:xfrm>
          <a:prstGeom prst="rect">
            <a:avLst/>
          </a:prstGeom>
          <a:solidFill>
            <a:schemeClr val="dk1">
              <a:alpha val="63140"/>
            </a:schemeClr>
          </a:solidFill>
          <a:ln>
            <a:noFill/>
          </a:ln>
        </p:spPr>
      </p:sp>
      <p:sp>
        <p:nvSpPr>
          <p:cNvPr id="372" name="Google Shape;372;p47"/>
          <p:cNvSpPr txBox="1">
            <a:spLocks noGrp="1"/>
          </p:cNvSpPr>
          <p:nvPr>
            <p:ph type="title"/>
          </p:nvPr>
        </p:nvSpPr>
        <p:spPr>
          <a:xfrm>
            <a:off x="576223" y="2753099"/>
            <a:ext cx="9006300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body" idx="1"/>
          </p:nvPr>
        </p:nvSpPr>
        <p:spPr>
          <a:xfrm>
            <a:off x="576223" y="4404281"/>
            <a:ext cx="4253100" cy="21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​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3"/>
          </p:nvPr>
        </p:nvSpPr>
        <p:spPr>
          <a:xfrm>
            <a:off x="5182895" y="4395125"/>
            <a:ext cx="42531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​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7C868D"/>
              </a:buClr>
              <a:buSzPts val="1500"/>
              <a:buFont typeface="Arial"/>
              <a:buNone/>
              <a:defRPr sz="1600" b="0" i="0" u="none" strike="noStrike" cap="none">
                <a:solidFill>
                  <a:srgbClr val="7C86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47"/>
          <p:cNvSpPr txBox="1">
            <a:spLocks noGrp="1"/>
          </p:cNvSpPr>
          <p:nvPr>
            <p:ph type="body" idx="4"/>
          </p:nvPr>
        </p:nvSpPr>
        <p:spPr>
          <a:xfrm>
            <a:off x="568799" y="3836644"/>
            <a:ext cx="42531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Char char="​"/>
              <a:defRPr sz="19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47"/>
          <p:cNvSpPr txBox="1">
            <a:spLocks noGrp="1"/>
          </p:cNvSpPr>
          <p:nvPr>
            <p:ph type="body" idx="5"/>
          </p:nvPr>
        </p:nvSpPr>
        <p:spPr>
          <a:xfrm>
            <a:off x="5182893" y="3836644"/>
            <a:ext cx="42531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Char char="​"/>
              <a:defRPr sz="19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7" name="Google Shape;377;p47"/>
          <p:cNvSpPr/>
          <p:nvPr/>
        </p:nvSpPr>
        <p:spPr>
          <a:xfrm rot="10800000" flipH="1">
            <a:off x="550952" y="924065"/>
            <a:ext cx="1725900" cy="1730400"/>
          </a:xfrm>
          <a:prstGeom prst="roundRect">
            <a:avLst>
              <a:gd name="adj" fmla="val 10076"/>
            </a:avLst>
          </a:prstGeom>
          <a:solidFill>
            <a:schemeClr val="lt1"/>
          </a:solidFill>
          <a:ln>
            <a:noFill/>
          </a:ln>
          <a:effectLst>
            <a:outerShdw blurRad="461433" sx="93000" sy="93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1" i="0" u="none" strike="noStrike" cap="none">
              <a:solidFill>
                <a:srgbClr val="D0D9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7"/>
          <p:cNvSpPr>
            <a:spLocks noGrp="1"/>
          </p:cNvSpPr>
          <p:nvPr>
            <p:ph type="pic" idx="6"/>
          </p:nvPr>
        </p:nvSpPr>
        <p:spPr>
          <a:xfrm>
            <a:off x="527771" y="914400"/>
            <a:ext cx="1756500" cy="1737300"/>
          </a:xfrm>
          <a:prstGeom prst="roundRect">
            <a:avLst>
              <a:gd name="adj" fmla="val 10903"/>
            </a:avLst>
          </a:prstGeom>
          <a:solidFill>
            <a:schemeClr val="lt1"/>
          </a:solidFill>
          <a:ln>
            <a:noFill/>
          </a:ln>
        </p:spPr>
      </p:sp>
      <p:pic>
        <p:nvPicPr>
          <p:cNvPr id="379" name="Google Shape;379;p47" descr="Picture 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23421" y="6257915"/>
            <a:ext cx="616302" cy="429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3 - Customer Hero Deep Dive ">
  <p:cSld name="U3 - Customer Hero Deep Dive 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E7E6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8"/>
          <p:cNvSpPr/>
          <p:nvPr/>
        </p:nvSpPr>
        <p:spPr>
          <a:xfrm rot="10800000" flipH="1">
            <a:off x="9776603" y="-216"/>
            <a:ext cx="2415300" cy="685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1" i="0" u="none" strike="noStrike" cap="none">
              <a:solidFill>
                <a:srgbClr val="D0D9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8"/>
          <p:cNvSpPr txBox="1"/>
          <p:nvPr/>
        </p:nvSpPr>
        <p:spPr>
          <a:xfrm>
            <a:off x="-4573" y="0"/>
            <a:ext cx="12201300" cy="107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920575" tIns="91425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8"/>
          <p:cNvSpPr txBox="1">
            <a:spLocks noGrp="1"/>
          </p:cNvSpPr>
          <p:nvPr>
            <p:ph type="title"/>
          </p:nvPr>
        </p:nvSpPr>
        <p:spPr>
          <a:xfrm>
            <a:off x="-4572" y="-9072"/>
            <a:ext cx="122013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48"/>
          <p:cNvSpPr txBox="1">
            <a:spLocks noGrp="1"/>
          </p:cNvSpPr>
          <p:nvPr>
            <p:ph type="body" idx="1"/>
          </p:nvPr>
        </p:nvSpPr>
        <p:spPr>
          <a:xfrm>
            <a:off x="576223" y="1986923"/>
            <a:ext cx="4399200" cy="25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​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48"/>
          <p:cNvSpPr txBox="1">
            <a:spLocks noGrp="1"/>
          </p:cNvSpPr>
          <p:nvPr>
            <p:ph type="body" idx="2"/>
          </p:nvPr>
        </p:nvSpPr>
        <p:spPr>
          <a:xfrm>
            <a:off x="5344568" y="1977767"/>
            <a:ext cx="4229100" cy="17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​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C868D"/>
              </a:buClr>
              <a:buSzPts val="1500"/>
              <a:buFont typeface="Arial"/>
              <a:buNone/>
              <a:defRPr sz="1600" b="0" i="0" u="none" strike="noStrike" cap="none">
                <a:solidFill>
                  <a:srgbClr val="7C86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48"/>
          <p:cNvSpPr txBox="1">
            <a:spLocks noGrp="1"/>
          </p:cNvSpPr>
          <p:nvPr>
            <p:ph type="body" idx="3"/>
          </p:nvPr>
        </p:nvSpPr>
        <p:spPr>
          <a:xfrm>
            <a:off x="568799" y="1419287"/>
            <a:ext cx="4399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Char char="​"/>
              <a:defRPr sz="19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4"/>
          </p:nvPr>
        </p:nvSpPr>
        <p:spPr>
          <a:xfrm>
            <a:off x="5344567" y="1419287"/>
            <a:ext cx="42291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Char char="​"/>
              <a:defRPr sz="19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9" name="Google Shape;389;p48"/>
          <p:cNvSpPr/>
          <p:nvPr/>
        </p:nvSpPr>
        <p:spPr>
          <a:xfrm rot="10800000" flipH="1">
            <a:off x="531615" y="189741"/>
            <a:ext cx="1141500" cy="1135500"/>
          </a:xfrm>
          <a:prstGeom prst="roundRect">
            <a:avLst>
              <a:gd name="adj" fmla="val 11122"/>
            </a:avLst>
          </a:prstGeom>
          <a:solidFill>
            <a:schemeClr val="lt1"/>
          </a:solidFill>
          <a:ln>
            <a:noFill/>
          </a:ln>
          <a:effectLst>
            <a:outerShdw blurRad="461433" sx="93000" sy="93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1" i="0" u="none" strike="noStrike" cap="none">
              <a:solidFill>
                <a:srgbClr val="D0D9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8"/>
          <p:cNvSpPr>
            <a:spLocks noGrp="1"/>
          </p:cNvSpPr>
          <p:nvPr>
            <p:ph type="pic" idx="5"/>
          </p:nvPr>
        </p:nvSpPr>
        <p:spPr>
          <a:xfrm>
            <a:off x="530291" y="169439"/>
            <a:ext cx="1167600" cy="1155300"/>
          </a:xfrm>
          <a:prstGeom prst="roundRect">
            <a:avLst>
              <a:gd name="adj" fmla="val 10903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391" name="Google Shape;391;p48"/>
          <p:cNvSpPr txBox="1">
            <a:spLocks noGrp="1"/>
          </p:cNvSpPr>
          <p:nvPr>
            <p:ph type="body" idx="6"/>
          </p:nvPr>
        </p:nvSpPr>
        <p:spPr>
          <a:xfrm>
            <a:off x="576223" y="5171988"/>
            <a:ext cx="4458900" cy="13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​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C868D"/>
              </a:buClr>
              <a:buSzPts val="1500"/>
              <a:buFont typeface="Arial"/>
              <a:buNone/>
              <a:defRPr sz="1600" b="0" i="0" u="none" strike="noStrike" cap="none">
                <a:solidFill>
                  <a:srgbClr val="7C86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48"/>
          <p:cNvSpPr txBox="1">
            <a:spLocks noGrp="1"/>
          </p:cNvSpPr>
          <p:nvPr>
            <p:ph type="body" idx="7"/>
          </p:nvPr>
        </p:nvSpPr>
        <p:spPr>
          <a:xfrm>
            <a:off x="576223" y="4613507"/>
            <a:ext cx="44355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Char char="​"/>
              <a:defRPr sz="19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93" name="Google Shape;393;p48" descr="Picture 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23421" y="6257915"/>
            <a:ext cx="616302" cy="429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 - Guide Placement ">
  <p:cSld name="W - Guide Placement 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/>
          <p:nvPr/>
        </p:nvSpPr>
        <p:spPr>
          <a:xfrm>
            <a:off x="7117028" y="2289701"/>
            <a:ext cx="44352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E0"/>
              </a:buClr>
              <a:buSzPts val="400"/>
              <a:buFont typeface="Arial"/>
              <a:buNone/>
            </a:pPr>
            <a:r>
              <a:rPr lang="en-US" sz="1600" b="1" i="0" u="none" strike="noStrike" cap="none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Realigning Guides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Guides can can easily be bumped and moved accidentally. 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 slide layout show you how to reset your guides.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NOTE: 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When working on any older deck, be sure to check and ensure that the guides in your deck are set.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-76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AutoNum type="arabicPeriod"/>
            </a:pPr>
            <a:r>
              <a:rPr lang="en-US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Turn on your guides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-76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AutoNum type="arabicPeriod"/>
            </a:pPr>
            <a:r>
              <a:rPr lang="en-US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Insert a new slide the using the Guide Layout slide option.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-76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AutoNum type="arabicPeriod"/>
            </a:pPr>
            <a:r>
              <a:rPr lang="en-US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Do your guides align with the orange lines in the new slide?  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If yes, your guides are set, if not, proceed then realign each of the lines to line up with the lines shown on this page.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-76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AutoNum type="arabicPeriod"/>
            </a:pPr>
            <a:r>
              <a:rPr lang="en-US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Once guides are reset, delete the Guide Layout Slide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endParaRPr sz="13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endParaRPr sz="13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9"/>
          <p:cNvSpPr txBox="1"/>
          <p:nvPr/>
        </p:nvSpPr>
        <p:spPr>
          <a:xfrm>
            <a:off x="1117891" y="2289705"/>
            <a:ext cx="4725600" cy="3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 are Drawing Guides? 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 lines that that appear on all pages in the same spot, but don’t show up when you print or view deck in Show mode. 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Think of them as internal margins for the proper alignment and consistent placement of content. Object will snap to them and they are also perfect for cropping an image to.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 template has pre-made guides that delineate where your workspace is.  </a:t>
            </a:r>
            <a:r>
              <a:rPr lang="en-US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How to Turn Guides On and Off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Windows: 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ALT + F9 or Right click in blue area off workspace &gt;Grids and Guides&gt;Display Drawing Guides on Screen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Mac 2011: 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Control + Option + Command + G or </a:t>
            </a:r>
            <a:b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View&gt;Guides&gt;Static Guides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MAC 2008:   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Command + G or View&gt;Guides&gt;Static Guides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9"/>
          <p:cNvSpPr txBox="1"/>
          <p:nvPr/>
        </p:nvSpPr>
        <p:spPr>
          <a:xfrm>
            <a:off x="7499719" y="1776413"/>
            <a:ext cx="36600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left and right top and bottom corners only area you should work within on your slides.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49"/>
          <p:cNvCxnSpPr/>
          <p:nvPr/>
        </p:nvCxnSpPr>
        <p:spPr>
          <a:xfrm rot="10800000">
            <a:off x="6095939" y="-5432112"/>
            <a:ext cx="0" cy="1218870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9" name="Google Shape;399;p49"/>
          <p:cNvGrpSpPr/>
          <p:nvPr/>
        </p:nvGrpSpPr>
        <p:grpSpPr>
          <a:xfrm>
            <a:off x="501927" y="-4626445"/>
            <a:ext cx="11188916" cy="17188459"/>
            <a:chOff x="501778" y="-4626445"/>
            <a:chExt cx="11185561" cy="17188459"/>
          </a:xfrm>
        </p:grpSpPr>
        <p:cxnSp>
          <p:nvCxnSpPr>
            <p:cNvPr id="400" name="Google Shape;400;p49"/>
            <p:cNvCxnSpPr/>
            <p:nvPr/>
          </p:nvCxnSpPr>
          <p:spPr>
            <a:xfrm>
              <a:off x="608014" y="0"/>
              <a:ext cx="0" cy="6858000"/>
            </a:xfrm>
            <a:prstGeom prst="straightConnector1">
              <a:avLst/>
            </a:prstGeom>
            <a:noFill/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49"/>
            <p:cNvCxnSpPr/>
            <p:nvPr/>
          </p:nvCxnSpPr>
          <p:spPr>
            <a:xfrm>
              <a:off x="11618913" y="-1588"/>
              <a:ext cx="0" cy="6858000"/>
            </a:xfrm>
            <a:prstGeom prst="straightConnector1">
              <a:avLst/>
            </a:prstGeom>
            <a:noFill/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49"/>
            <p:cNvCxnSpPr/>
            <p:nvPr/>
          </p:nvCxnSpPr>
          <p:spPr>
            <a:xfrm rot="10800000">
              <a:off x="6094351" y="114339"/>
              <a:ext cx="0" cy="12188700"/>
            </a:xfrm>
            <a:prstGeom prst="straightConnector1">
              <a:avLst/>
            </a:prstGeom>
            <a:noFill/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49"/>
            <p:cNvCxnSpPr/>
            <p:nvPr/>
          </p:nvCxnSpPr>
          <p:spPr>
            <a:xfrm rot="10800000">
              <a:off x="6094351" y="-4336399"/>
              <a:ext cx="0" cy="12188700"/>
            </a:xfrm>
            <a:prstGeom prst="straightConnector1">
              <a:avLst/>
            </a:prstGeom>
            <a:noFill/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04" name="Google Shape;404;p49"/>
            <p:cNvSpPr/>
            <p:nvPr/>
          </p:nvSpPr>
          <p:spPr>
            <a:xfrm rot="8100000" flipH="1">
              <a:off x="11244267" y="1764999"/>
              <a:ext cx="364443" cy="37335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9"/>
            <p:cNvSpPr/>
            <p:nvPr/>
          </p:nvSpPr>
          <p:spPr>
            <a:xfrm rot="-8100000">
              <a:off x="580406" y="1764999"/>
              <a:ext cx="364443" cy="37335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9"/>
            <p:cNvSpPr/>
            <p:nvPr/>
          </p:nvSpPr>
          <p:spPr>
            <a:xfrm rot="2700000">
              <a:off x="11244266" y="5638768"/>
              <a:ext cx="364443" cy="37335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9"/>
            <p:cNvSpPr/>
            <p:nvPr/>
          </p:nvSpPr>
          <p:spPr>
            <a:xfrm rot="-2700000" flipH="1">
              <a:off x="580406" y="5638768"/>
              <a:ext cx="364443" cy="37335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8" name="Google Shape;408;p49"/>
            <p:cNvCxnSpPr/>
            <p:nvPr/>
          </p:nvCxnSpPr>
          <p:spPr>
            <a:xfrm rot="10800000">
              <a:off x="6094351" y="-4626445"/>
              <a:ext cx="0" cy="12188700"/>
            </a:xfrm>
            <a:prstGeom prst="straightConnector1">
              <a:avLst/>
            </a:prstGeom>
            <a:noFill/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49"/>
            <p:cNvCxnSpPr/>
            <p:nvPr/>
          </p:nvCxnSpPr>
          <p:spPr>
            <a:xfrm rot="10800000">
              <a:off x="6094351" y="373314"/>
              <a:ext cx="0" cy="12188700"/>
            </a:xfrm>
            <a:prstGeom prst="straightConnector1">
              <a:avLst/>
            </a:prstGeom>
            <a:noFill/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10" name="Google Shape;410;p49"/>
          <p:cNvSpPr/>
          <p:nvPr/>
        </p:nvSpPr>
        <p:spPr>
          <a:xfrm>
            <a:off x="7124368" y="5632799"/>
            <a:ext cx="39816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E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How to Create a New Guide Line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Select a guide, hold down the Option key and drag.  This will duplicate the line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9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6205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49"/>
          <p:cNvSpPr txBox="1">
            <a:spLocks noGrp="1"/>
          </p:cNvSpPr>
          <p:nvPr>
            <p:ph type="ftr" idx="11"/>
          </p:nvPr>
        </p:nvSpPr>
        <p:spPr>
          <a:xfrm>
            <a:off x="578000" y="6410463"/>
            <a:ext cx="88731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2">
  <p:cSld name="Basic 2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0"/>
          <p:cNvSpPr txBox="1">
            <a:spLocks noGrp="1"/>
          </p:cNvSpPr>
          <p:nvPr>
            <p:ph type="title"/>
          </p:nvPr>
        </p:nvSpPr>
        <p:spPr>
          <a:xfrm>
            <a:off x="571649" y="635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50"/>
          <p:cNvSpPr txBox="1">
            <a:spLocks noGrp="1"/>
          </p:cNvSpPr>
          <p:nvPr>
            <p:ph type="body" idx="1"/>
          </p:nvPr>
        </p:nvSpPr>
        <p:spPr>
          <a:xfrm>
            <a:off x="571652" y="1081137"/>
            <a:ext cx="110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​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50"/>
          <p:cNvSpPr txBox="1">
            <a:spLocks noGrp="1"/>
          </p:cNvSpPr>
          <p:nvPr>
            <p:ph type="ftr" idx="11"/>
          </p:nvPr>
        </p:nvSpPr>
        <p:spPr>
          <a:xfrm>
            <a:off x="578001" y="6542543"/>
            <a:ext cx="105897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 - Basic 2 Column 1">
  <p:cSld name="2-column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 txBox="1">
            <a:spLocks noGrp="1"/>
          </p:cNvSpPr>
          <p:nvPr>
            <p:ph type="body" idx="1"/>
          </p:nvPr>
        </p:nvSpPr>
        <p:spPr>
          <a:xfrm>
            <a:off x="479344" y="1081136"/>
            <a:ext cx="110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Arial"/>
              <a:buNone/>
              <a:defRPr sz="230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19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15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19" name="Google Shape;419;p51"/>
          <p:cNvSpPr txBox="1">
            <a:spLocks noGrp="1"/>
          </p:cNvSpPr>
          <p:nvPr>
            <p:ph type="title"/>
          </p:nvPr>
        </p:nvSpPr>
        <p:spPr>
          <a:xfrm>
            <a:off x="479344" y="139701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20" name="Google Shape;420;p51"/>
          <p:cNvSpPr txBox="1">
            <a:spLocks noGrp="1"/>
          </p:cNvSpPr>
          <p:nvPr>
            <p:ph type="body" idx="2"/>
          </p:nvPr>
        </p:nvSpPr>
        <p:spPr>
          <a:xfrm>
            <a:off x="479344" y="1688084"/>
            <a:ext cx="53049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5B5B5B"/>
              </a:buClr>
              <a:buSzPts val="2000"/>
              <a:buNone/>
              <a:defRPr sz="2000">
                <a:solidFill>
                  <a:srgbClr val="5B5B5B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21" name="Google Shape;421;p51"/>
          <p:cNvSpPr txBox="1">
            <a:spLocks noGrp="1"/>
          </p:cNvSpPr>
          <p:nvPr>
            <p:ph type="body" idx="3"/>
          </p:nvPr>
        </p:nvSpPr>
        <p:spPr>
          <a:xfrm>
            <a:off x="6223272" y="1688084"/>
            <a:ext cx="53049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5B5B5B"/>
              </a:buClr>
              <a:buSzPts val="2000"/>
              <a:buNone/>
              <a:defRPr sz="2000">
                <a:solidFill>
                  <a:srgbClr val="5B5B5B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_B">
  <p:cSld name="Title Slide_B">
    <p:bg>
      <p:bgPr>
        <a:solidFill>
          <a:srgbClr val="178BD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2"/>
          <p:cNvPicPr preferRelativeResize="0"/>
          <p:nvPr/>
        </p:nvPicPr>
        <p:blipFill rotWithShape="1">
          <a:blip r:embed="rId2">
            <a:alphaModFix/>
          </a:blip>
          <a:srcRect l="7507" t="33543" r="6882" b="28051"/>
          <a:stretch/>
        </p:blipFill>
        <p:spPr>
          <a:xfrm>
            <a:off x="951109" y="1287557"/>
            <a:ext cx="10643778" cy="17686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24" name="Google Shape;424;p52"/>
          <p:cNvSpPr/>
          <p:nvPr/>
        </p:nvSpPr>
        <p:spPr>
          <a:xfrm>
            <a:off x="-1" y="-20225"/>
            <a:ext cx="12192000" cy="2411700"/>
          </a:xfrm>
          <a:prstGeom prst="rect">
            <a:avLst/>
          </a:prstGeom>
          <a:gradFill>
            <a:gsLst>
              <a:gs pos="0">
                <a:srgbClr val="309FFF"/>
              </a:gs>
              <a:gs pos="100000">
                <a:srgbClr val="68E2B3"/>
              </a:gs>
            </a:gsLst>
            <a:lin ang="5400012" scaled="0"/>
          </a:gra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7935" y="-24069"/>
            <a:ext cx="5257218" cy="5257218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2"/>
          <p:cNvSpPr/>
          <p:nvPr/>
        </p:nvSpPr>
        <p:spPr>
          <a:xfrm>
            <a:off x="9766964" y="1725989"/>
            <a:ext cx="2024730" cy="51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94" y="6506"/>
                </a:moveTo>
                <a:lnTo>
                  <a:pt x="12156" y="0"/>
                </a:lnTo>
                <a:lnTo>
                  <a:pt x="21600" y="8067"/>
                </a:lnTo>
                <a:lnTo>
                  <a:pt x="15907" y="21600"/>
                </a:lnTo>
                <a:lnTo>
                  <a:pt x="0" y="20646"/>
                </a:lnTo>
                <a:lnTo>
                  <a:pt x="2094" y="6506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60">
                <a:srgbClr val="18A0F0"/>
              </a:gs>
              <a:gs pos="100000">
                <a:srgbClr val="309F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2"/>
          <p:cNvSpPr/>
          <p:nvPr/>
        </p:nvSpPr>
        <p:spPr>
          <a:xfrm>
            <a:off x="0" y="915000"/>
            <a:ext cx="6316994" cy="1409942"/>
          </a:xfrm>
          <a:custGeom>
            <a:avLst/>
            <a:gdLst/>
            <a:ahLst/>
            <a:cxnLst/>
            <a:rect l="l" t="t" r="r" b="b"/>
            <a:pathLst>
              <a:path w="6316994" h="1409942" extrusionOk="0">
                <a:moveTo>
                  <a:pt x="3027276" y="0"/>
                </a:moveTo>
                <a:lnTo>
                  <a:pt x="3494644" y="447918"/>
                </a:lnTo>
                <a:lnTo>
                  <a:pt x="4631312" y="598769"/>
                </a:lnTo>
                <a:lnTo>
                  <a:pt x="4787885" y="840613"/>
                </a:lnTo>
                <a:lnTo>
                  <a:pt x="5064744" y="819137"/>
                </a:lnTo>
                <a:lnTo>
                  <a:pt x="5226694" y="909478"/>
                </a:lnTo>
                <a:lnTo>
                  <a:pt x="6316994" y="1409942"/>
                </a:lnTo>
                <a:lnTo>
                  <a:pt x="5501537" y="1359941"/>
                </a:lnTo>
                <a:lnTo>
                  <a:pt x="0" y="1366296"/>
                </a:lnTo>
                <a:lnTo>
                  <a:pt x="0" y="227574"/>
                </a:lnTo>
                <a:lnTo>
                  <a:pt x="1431640" y="372786"/>
                </a:lnTo>
                <a:lnTo>
                  <a:pt x="2080445" y="236296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60">
                <a:srgbClr val="18A0F0"/>
              </a:gs>
              <a:gs pos="100000">
                <a:srgbClr val="309F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2"/>
          <p:cNvSpPr/>
          <p:nvPr/>
        </p:nvSpPr>
        <p:spPr>
          <a:xfrm flipH="1">
            <a:off x="1297461" y="1035509"/>
            <a:ext cx="1624590" cy="10370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49" y="4700"/>
                </a:moveTo>
                <a:lnTo>
                  <a:pt x="0" y="0"/>
                </a:lnTo>
                <a:lnTo>
                  <a:pt x="17327" y="21600"/>
                </a:lnTo>
                <a:lnTo>
                  <a:pt x="21600" y="16877"/>
                </a:lnTo>
                <a:lnTo>
                  <a:pt x="7149" y="4700"/>
                </a:lnTo>
                <a:close/>
              </a:path>
            </a:pathLst>
          </a:custGeom>
          <a:solidFill>
            <a:srgbClr val="64CCC9">
              <a:alpha val="407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2"/>
          <p:cNvSpPr/>
          <p:nvPr/>
        </p:nvSpPr>
        <p:spPr>
          <a:xfrm flipH="1">
            <a:off x="2909161" y="1367809"/>
            <a:ext cx="647514" cy="1992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4" y="0"/>
                </a:moveTo>
                <a:lnTo>
                  <a:pt x="0" y="1017"/>
                </a:lnTo>
                <a:lnTo>
                  <a:pt x="13466" y="21600"/>
                </a:lnTo>
                <a:lnTo>
                  <a:pt x="21600" y="14060"/>
                </a:lnTo>
                <a:lnTo>
                  <a:pt x="1834" y="0"/>
                </a:lnTo>
                <a:close/>
              </a:path>
            </a:pathLst>
          </a:custGeom>
          <a:solidFill>
            <a:srgbClr val="64CCC9">
              <a:alpha val="407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2"/>
          <p:cNvSpPr/>
          <p:nvPr/>
        </p:nvSpPr>
        <p:spPr>
          <a:xfrm flipH="1">
            <a:off x="3232826" y="1464073"/>
            <a:ext cx="1172826" cy="1963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806" y="0"/>
                </a:moveTo>
                <a:lnTo>
                  <a:pt x="0" y="8417"/>
                </a:lnTo>
                <a:lnTo>
                  <a:pt x="17109" y="21600"/>
                </a:lnTo>
                <a:lnTo>
                  <a:pt x="21600" y="13953"/>
                </a:lnTo>
                <a:lnTo>
                  <a:pt x="8806" y="0"/>
                </a:lnTo>
                <a:close/>
              </a:path>
            </a:pathLst>
          </a:custGeom>
          <a:solidFill>
            <a:srgbClr val="64CCC9">
              <a:alpha val="407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2"/>
          <p:cNvSpPr/>
          <p:nvPr/>
        </p:nvSpPr>
        <p:spPr>
          <a:xfrm>
            <a:off x="3" y="2389896"/>
            <a:ext cx="12192000" cy="4467900"/>
          </a:xfrm>
          <a:prstGeom prst="rect">
            <a:avLst/>
          </a:prstGeom>
          <a:gradFill>
            <a:gsLst>
              <a:gs pos="0">
                <a:srgbClr val="B2CCA1"/>
              </a:gs>
              <a:gs pos="100000">
                <a:srgbClr val="E3E9CD"/>
              </a:gs>
            </a:gsLst>
            <a:lin ang="5400012" scaled="0"/>
          </a:gradFill>
          <a:ln>
            <a:noFill/>
          </a:ln>
        </p:spPr>
        <p:txBody>
          <a:bodyPr spcFirstLastPara="1" wrap="square" lIns="22875" tIns="45700" rIns="2287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2"/>
          <p:cNvSpPr/>
          <p:nvPr/>
        </p:nvSpPr>
        <p:spPr>
          <a:xfrm>
            <a:off x="8128645" y="1455107"/>
            <a:ext cx="2490264" cy="1083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" y="9769"/>
                </a:moveTo>
                <a:lnTo>
                  <a:pt x="10477" y="4740"/>
                </a:lnTo>
                <a:lnTo>
                  <a:pt x="17926" y="6827"/>
                </a:lnTo>
                <a:lnTo>
                  <a:pt x="21600" y="0"/>
                </a:lnTo>
                <a:lnTo>
                  <a:pt x="14478" y="21600"/>
                </a:lnTo>
                <a:lnTo>
                  <a:pt x="0" y="10099"/>
                </a:lnTo>
                <a:lnTo>
                  <a:pt x="126" y="9769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60">
                <a:srgbClr val="18A0F0"/>
              </a:gs>
              <a:gs pos="100000">
                <a:srgbClr val="309F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52"/>
          <p:cNvSpPr/>
          <p:nvPr/>
        </p:nvSpPr>
        <p:spPr>
          <a:xfrm>
            <a:off x="8296696" y="1693763"/>
            <a:ext cx="1214136" cy="462324"/>
          </a:xfrm>
          <a:custGeom>
            <a:avLst/>
            <a:gdLst/>
            <a:ahLst/>
            <a:cxnLst/>
            <a:rect l="l" t="t" r="r" b="b"/>
            <a:pathLst>
              <a:path w="21600" h="21089" extrusionOk="0">
                <a:moveTo>
                  <a:pt x="17888" y="37"/>
                </a:moveTo>
                <a:cubicBezTo>
                  <a:pt x="17767" y="-511"/>
                  <a:pt x="21600" y="5202"/>
                  <a:pt x="21600" y="5202"/>
                </a:cubicBezTo>
                <a:cubicBezTo>
                  <a:pt x="7940" y="21089"/>
                  <a:pt x="7940" y="21089"/>
                  <a:pt x="7940" y="21089"/>
                </a:cubicBezTo>
                <a:cubicBezTo>
                  <a:pt x="0" y="18350"/>
                  <a:pt x="0" y="18350"/>
                  <a:pt x="0" y="18350"/>
                </a:cubicBezTo>
                <a:cubicBezTo>
                  <a:pt x="9096" y="8567"/>
                  <a:pt x="9096" y="8567"/>
                  <a:pt x="9096" y="8567"/>
                </a:cubicBezTo>
                <a:cubicBezTo>
                  <a:pt x="10617" y="10211"/>
                  <a:pt x="10617" y="10211"/>
                  <a:pt x="10617" y="10211"/>
                </a:cubicBezTo>
                <a:lnTo>
                  <a:pt x="17888" y="37"/>
                </a:lnTo>
                <a:close/>
              </a:path>
            </a:pathLst>
          </a:custGeom>
          <a:solidFill>
            <a:srgbClr val="3BB3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2"/>
          <p:cNvSpPr/>
          <p:nvPr/>
        </p:nvSpPr>
        <p:spPr>
          <a:xfrm>
            <a:off x="9996363" y="1457176"/>
            <a:ext cx="1431270" cy="4673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33" y="0"/>
                </a:moveTo>
                <a:lnTo>
                  <a:pt x="17449" y="10227"/>
                </a:lnTo>
                <a:lnTo>
                  <a:pt x="21600" y="12998"/>
                </a:lnTo>
                <a:lnTo>
                  <a:pt x="16231" y="18350"/>
                </a:lnTo>
                <a:lnTo>
                  <a:pt x="0" y="21600"/>
                </a:lnTo>
                <a:lnTo>
                  <a:pt x="7273" y="7359"/>
                </a:lnTo>
                <a:lnTo>
                  <a:pt x="9333" y="0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60">
                <a:srgbClr val="18A0F0"/>
              </a:gs>
              <a:gs pos="100000">
                <a:srgbClr val="309F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2"/>
          <p:cNvSpPr/>
          <p:nvPr/>
        </p:nvSpPr>
        <p:spPr>
          <a:xfrm>
            <a:off x="9150351" y="1465512"/>
            <a:ext cx="1675566" cy="1005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878" y="0"/>
                </a:moveTo>
                <a:lnTo>
                  <a:pt x="13281" y="7112"/>
                </a:lnTo>
                <a:lnTo>
                  <a:pt x="10989" y="7734"/>
                </a:lnTo>
                <a:lnTo>
                  <a:pt x="6366" y="8286"/>
                </a:lnTo>
                <a:lnTo>
                  <a:pt x="0" y="16074"/>
                </a:lnTo>
                <a:lnTo>
                  <a:pt x="10524" y="21600"/>
                </a:lnTo>
                <a:cubicBezTo>
                  <a:pt x="10524" y="21600"/>
                  <a:pt x="10525" y="21600"/>
                  <a:pt x="11736" y="20665"/>
                </a:cubicBezTo>
                <a:cubicBezTo>
                  <a:pt x="12948" y="19731"/>
                  <a:pt x="15371" y="17861"/>
                  <a:pt x="20214" y="14121"/>
                </a:cubicBezTo>
                <a:cubicBezTo>
                  <a:pt x="20214" y="14121"/>
                  <a:pt x="20213" y="14119"/>
                  <a:pt x="18734" y="14302"/>
                </a:cubicBezTo>
                <a:cubicBezTo>
                  <a:pt x="17255" y="14484"/>
                  <a:pt x="14298" y="14851"/>
                  <a:pt x="8385" y="15588"/>
                </a:cubicBezTo>
                <a:cubicBezTo>
                  <a:pt x="8385" y="15588"/>
                  <a:pt x="10681" y="13904"/>
                  <a:pt x="12997" y="12213"/>
                </a:cubicBezTo>
                <a:cubicBezTo>
                  <a:pt x="15313" y="10523"/>
                  <a:pt x="17648" y="8826"/>
                  <a:pt x="17727" y="8800"/>
                </a:cubicBezTo>
                <a:lnTo>
                  <a:pt x="17758" y="8800"/>
                </a:lnTo>
                <a:lnTo>
                  <a:pt x="21600" y="5330"/>
                </a:lnTo>
                <a:lnTo>
                  <a:pt x="18878" y="0"/>
                </a:lnTo>
                <a:close/>
              </a:path>
            </a:pathLst>
          </a:custGeom>
          <a:solidFill>
            <a:srgbClr val="3BB3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2"/>
          <p:cNvSpPr/>
          <p:nvPr/>
        </p:nvSpPr>
        <p:spPr>
          <a:xfrm>
            <a:off x="10819947" y="1713992"/>
            <a:ext cx="1371696" cy="911207"/>
          </a:xfrm>
          <a:custGeom>
            <a:avLst/>
            <a:gdLst/>
            <a:ahLst/>
            <a:cxnLst/>
            <a:rect l="l" t="t" r="r" b="b"/>
            <a:pathLst>
              <a:path w="1371696" h="911207" extrusionOk="0">
                <a:moveTo>
                  <a:pt x="0" y="0"/>
                </a:moveTo>
                <a:lnTo>
                  <a:pt x="607545" y="24390"/>
                </a:lnTo>
                <a:lnTo>
                  <a:pt x="855705" y="113313"/>
                </a:lnTo>
                <a:lnTo>
                  <a:pt x="1371696" y="253725"/>
                </a:lnTo>
                <a:lnTo>
                  <a:pt x="1371696" y="911207"/>
                </a:lnTo>
                <a:lnTo>
                  <a:pt x="72462" y="599271"/>
                </a:lnTo>
                <a:lnTo>
                  <a:pt x="847399" y="216706"/>
                </a:lnTo>
                <a:close/>
              </a:path>
            </a:pathLst>
          </a:custGeom>
          <a:solidFill>
            <a:srgbClr val="3BB3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2"/>
          <p:cNvSpPr/>
          <p:nvPr/>
        </p:nvSpPr>
        <p:spPr>
          <a:xfrm>
            <a:off x="9712393" y="2095591"/>
            <a:ext cx="1044306" cy="446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39" y="12390"/>
                </a:moveTo>
                <a:lnTo>
                  <a:pt x="17754" y="6615"/>
                </a:lnTo>
                <a:lnTo>
                  <a:pt x="21600" y="0"/>
                </a:lnTo>
                <a:lnTo>
                  <a:pt x="9913" y="6001"/>
                </a:lnTo>
                <a:lnTo>
                  <a:pt x="0" y="15987"/>
                </a:lnTo>
                <a:lnTo>
                  <a:pt x="12106" y="21600"/>
                </a:lnTo>
                <a:lnTo>
                  <a:pt x="19439" y="12390"/>
                </a:lnTo>
                <a:close/>
              </a:path>
            </a:pathLst>
          </a:custGeom>
          <a:solidFill>
            <a:srgbClr val="3BB3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52"/>
          <p:cNvSpPr/>
          <p:nvPr/>
        </p:nvSpPr>
        <p:spPr>
          <a:xfrm>
            <a:off x="9546299" y="2114883"/>
            <a:ext cx="2645012" cy="678762"/>
          </a:xfrm>
          <a:custGeom>
            <a:avLst/>
            <a:gdLst/>
            <a:ahLst/>
            <a:cxnLst/>
            <a:rect l="l" t="t" r="r" b="b"/>
            <a:pathLst>
              <a:path w="2645012" h="678762" extrusionOk="0">
                <a:moveTo>
                  <a:pt x="1185347" y="0"/>
                </a:moveTo>
                <a:lnTo>
                  <a:pt x="2645012" y="447171"/>
                </a:lnTo>
                <a:lnTo>
                  <a:pt x="2645012" y="678269"/>
                </a:lnTo>
                <a:lnTo>
                  <a:pt x="1141690" y="633953"/>
                </a:lnTo>
                <a:lnTo>
                  <a:pt x="0" y="678762"/>
                </a:lnTo>
                <a:lnTo>
                  <a:pt x="545795" y="241190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60">
                <a:srgbClr val="18A0F0"/>
              </a:gs>
              <a:gs pos="100000">
                <a:srgbClr val="309F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2"/>
          <p:cNvSpPr/>
          <p:nvPr/>
        </p:nvSpPr>
        <p:spPr>
          <a:xfrm>
            <a:off x="951113" y="1287557"/>
            <a:ext cx="10643778" cy="17686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gradFill>
            <a:gsLst>
              <a:gs pos="0">
                <a:srgbClr val="83BF00"/>
              </a:gs>
              <a:gs pos="100000">
                <a:srgbClr val="83BF0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52"/>
          <p:cNvSpPr/>
          <p:nvPr/>
        </p:nvSpPr>
        <p:spPr>
          <a:xfrm>
            <a:off x="1518464" y="1703292"/>
            <a:ext cx="1656234" cy="4629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583" y="9656"/>
                </a:moveTo>
                <a:lnTo>
                  <a:pt x="18510" y="6684"/>
                </a:lnTo>
                <a:lnTo>
                  <a:pt x="21600" y="58"/>
                </a:lnTo>
                <a:lnTo>
                  <a:pt x="11028" y="0"/>
                </a:lnTo>
                <a:lnTo>
                  <a:pt x="0" y="13830"/>
                </a:lnTo>
                <a:lnTo>
                  <a:pt x="1904" y="21600"/>
                </a:lnTo>
                <a:lnTo>
                  <a:pt x="14583" y="9656"/>
                </a:lnTo>
                <a:close/>
              </a:path>
            </a:pathLst>
          </a:custGeom>
          <a:solidFill>
            <a:srgbClr val="9CD03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52"/>
          <p:cNvSpPr/>
          <p:nvPr/>
        </p:nvSpPr>
        <p:spPr>
          <a:xfrm>
            <a:off x="2464363" y="1289551"/>
            <a:ext cx="3044898" cy="13355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83" y="20154"/>
                </a:moveTo>
                <a:lnTo>
                  <a:pt x="12599" y="21600"/>
                </a:lnTo>
                <a:lnTo>
                  <a:pt x="21600" y="8179"/>
                </a:lnTo>
                <a:lnTo>
                  <a:pt x="18188" y="9077"/>
                </a:lnTo>
                <a:lnTo>
                  <a:pt x="14795" y="0"/>
                </a:lnTo>
                <a:lnTo>
                  <a:pt x="0" y="17663"/>
                </a:lnTo>
                <a:lnTo>
                  <a:pt x="7783" y="20154"/>
                </a:lnTo>
                <a:close/>
              </a:path>
            </a:pathLst>
          </a:custGeom>
          <a:solidFill>
            <a:srgbClr val="9CD03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2"/>
          <p:cNvSpPr/>
          <p:nvPr/>
        </p:nvSpPr>
        <p:spPr>
          <a:xfrm>
            <a:off x="0" y="1461499"/>
            <a:ext cx="4132672" cy="1644063"/>
          </a:xfrm>
          <a:custGeom>
            <a:avLst/>
            <a:gdLst/>
            <a:ahLst/>
            <a:cxnLst/>
            <a:rect l="l" t="t" r="r" b="b"/>
            <a:pathLst>
              <a:path w="4132672" h="1644063" extrusionOk="0">
                <a:moveTo>
                  <a:pt x="1052067" y="0"/>
                </a:moveTo>
                <a:lnTo>
                  <a:pt x="1311503" y="231463"/>
                </a:lnTo>
                <a:lnTo>
                  <a:pt x="1968728" y="873865"/>
                </a:lnTo>
                <a:lnTo>
                  <a:pt x="2759809" y="887870"/>
                </a:lnTo>
                <a:lnTo>
                  <a:pt x="3812237" y="1136943"/>
                </a:lnTo>
                <a:lnTo>
                  <a:pt x="4132672" y="1521367"/>
                </a:lnTo>
                <a:lnTo>
                  <a:pt x="3881276" y="1644063"/>
                </a:lnTo>
                <a:lnTo>
                  <a:pt x="2883497" y="1510635"/>
                </a:lnTo>
                <a:lnTo>
                  <a:pt x="2404118" y="1522585"/>
                </a:lnTo>
                <a:lnTo>
                  <a:pt x="1857574" y="1389918"/>
                </a:lnTo>
                <a:lnTo>
                  <a:pt x="1843857" y="1394866"/>
                </a:lnTo>
                <a:lnTo>
                  <a:pt x="0" y="1365833"/>
                </a:lnTo>
                <a:lnTo>
                  <a:pt x="0" y="562156"/>
                </a:lnTo>
                <a:lnTo>
                  <a:pt x="1052067" y="0"/>
                </a:lnTo>
                <a:close/>
              </a:path>
            </a:pathLst>
          </a:custGeom>
          <a:solidFill>
            <a:srgbClr val="00B2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2"/>
          <p:cNvSpPr/>
          <p:nvPr/>
        </p:nvSpPr>
        <p:spPr>
          <a:xfrm>
            <a:off x="0" y="2043377"/>
            <a:ext cx="1669364" cy="566786"/>
          </a:xfrm>
          <a:custGeom>
            <a:avLst/>
            <a:gdLst/>
            <a:ahLst/>
            <a:cxnLst/>
            <a:rect l="l" t="t" r="r" b="b"/>
            <a:pathLst>
              <a:path w="1669364" h="566786" extrusionOk="0">
                <a:moveTo>
                  <a:pt x="1407490" y="0"/>
                </a:moveTo>
                <a:lnTo>
                  <a:pt x="1669364" y="104213"/>
                </a:lnTo>
                <a:lnTo>
                  <a:pt x="0" y="566786"/>
                </a:lnTo>
                <a:lnTo>
                  <a:pt x="0" y="141339"/>
                </a:lnTo>
                <a:close/>
              </a:path>
            </a:pathLst>
          </a:custGeom>
          <a:solidFill>
            <a:srgbClr val="64C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2"/>
          <p:cNvSpPr/>
          <p:nvPr/>
        </p:nvSpPr>
        <p:spPr>
          <a:xfrm>
            <a:off x="5096311" y="1794225"/>
            <a:ext cx="5208894" cy="1276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5195"/>
                </a:moveTo>
                <a:lnTo>
                  <a:pt x="5579" y="17216"/>
                </a:lnTo>
                <a:lnTo>
                  <a:pt x="9407" y="16755"/>
                </a:lnTo>
                <a:lnTo>
                  <a:pt x="21600" y="21600"/>
                </a:lnTo>
                <a:lnTo>
                  <a:pt x="20578" y="15005"/>
                </a:lnTo>
                <a:lnTo>
                  <a:pt x="17155" y="10701"/>
                </a:lnTo>
                <a:lnTo>
                  <a:pt x="17209" y="7436"/>
                </a:lnTo>
                <a:lnTo>
                  <a:pt x="14435" y="7066"/>
                </a:lnTo>
                <a:lnTo>
                  <a:pt x="10565" y="13041"/>
                </a:lnTo>
                <a:lnTo>
                  <a:pt x="12775" y="3174"/>
                </a:lnTo>
                <a:lnTo>
                  <a:pt x="11596" y="0"/>
                </a:lnTo>
                <a:lnTo>
                  <a:pt x="9120" y="5076"/>
                </a:lnTo>
                <a:lnTo>
                  <a:pt x="7866" y="1332"/>
                </a:lnTo>
                <a:lnTo>
                  <a:pt x="0" y="15195"/>
                </a:lnTo>
                <a:close/>
              </a:path>
            </a:pathLst>
          </a:custGeom>
          <a:solidFill>
            <a:srgbClr val="9CD03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2"/>
          <p:cNvSpPr/>
          <p:nvPr/>
        </p:nvSpPr>
        <p:spPr>
          <a:xfrm>
            <a:off x="1592725" y="2338131"/>
            <a:ext cx="1208304" cy="519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779" y="21375"/>
                </a:moveTo>
                <a:lnTo>
                  <a:pt x="21600" y="9851"/>
                </a:lnTo>
                <a:lnTo>
                  <a:pt x="20807" y="335"/>
                </a:lnTo>
                <a:lnTo>
                  <a:pt x="6886" y="0"/>
                </a:lnTo>
                <a:lnTo>
                  <a:pt x="6428" y="6587"/>
                </a:lnTo>
                <a:lnTo>
                  <a:pt x="0" y="21600"/>
                </a:lnTo>
                <a:lnTo>
                  <a:pt x="4779" y="21375"/>
                </a:lnTo>
                <a:close/>
              </a:path>
            </a:pathLst>
          </a:custGeom>
          <a:solidFill>
            <a:srgbClr val="64CCC9">
              <a:alpha val="5922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2"/>
          <p:cNvSpPr/>
          <p:nvPr/>
        </p:nvSpPr>
        <p:spPr>
          <a:xfrm>
            <a:off x="2886513" y="2756244"/>
            <a:ext cx="1016118" cy="3483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50" y="21600"/>
                </a:moveTo>
                <a:lnTo>
                  <a:pt x="21600" y="11132"/>
                </a:lnTo>
                <a:lnTo>
                  <a:pt x="3372" y="0"/>
                </a:lnTo>
                <a:lnTo>
                  <a:pt x="0" y="13883"/>
                </a:lnTo>
                <a:lnTo>
                  <a:pt x="21150" y="21600"/>
                </a:lnTo>
                <a:close/>
              </a:path>
            </a:pathLst>
          </a:custGeom>
          <a:solidFill>
            <a:srgbClr val="64CCC9">
              <a:alpha val="5922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52"/>
          <p:cNvSpPr/>
          <p:nvPr/>
        </p:nvSpPr>
        <p:spPr>
          <a:xfrm>
            <a:off x="4976799" y="1780725"/>
            <a:ext cx="603342" cy="708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91" y="19118"/>
                </a:moveTo>
                <a:lnTo>
                  <a:pt x="21600" y="7412"/>
                </a:lnTo>
                <a:lnTo>
                  <a:pt x="16796" y="0"/>
                </a:lnTo>
                <a:lnTo>
                  <a:pt x="0" y="21600"/>
                </a:lnTo>
                <a:lnTo>
                  <a:pt x="9891" y="19118"/>
                </a:lnTo>
                <a:close/>
              </a:path>
            </a:pathLst>
          </a:custGeom>
          <a:solidFill>
            <a:srgbClr val="9CD03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2"/>
          <p:cNvSpPr/>
          <p:nvPr/>
        </p:nvSpPr>
        <p:spPr>
          <a:xfrm>
            <a:off x="2410412" y="2628643"/>
            <a:ext cx="496368" cy="3667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08" y="20192"/>
                </a:moveTo>
                <a:lnTo>
                  <a:pt x="21600" y="7321"/>
                </a:lnTo>
                <a:lnTo>
                  <a:pt x="17559" y="0"/>
                </a:lnTo>
                <a:lnTo>
                  <a:pt x="0" y="21600"/>
                </a:lnTo>
                <a:lnTo>
                  <a:pt x="19808" y="20192"/>
                </a:lnTo>
                <a:close/>
              </a:path>
            </a:pathLst>
          </a:custGeom>
          <a:solidFill>
            <a:srgbClr val="64CCC9">
              <a:alpha val="5922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52"/>
          <p:cNvPicPr preferRelativeResize="0"/>
          <p:nvPr/>
        </p:nvPicPr>
        <p:blipFill rotWithShape="1">
          <a:blip r:embed="rId4">
            <a:alphaModFix amt="37000"/>
          </a:blip>
          <a:srcRect/>
          <a:stretch/>
        </p:blipFill>
        <p:spPr>
          <a:xfrm>
            <a:off x="4841840" y="5804551"/>
            <a:ext cx="735376" cy="1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2"/>
          <p:cNvPicPr preferRelativeResize="0"/>
          <p:nvPr/>
        </p:nvPicPr>
        <p:blipFill rotWithShape="1">
          <a:blip r:embed="rId4">
            <a:alphaModFix amt="37000"/>
          </a:blip>
          <a:srcRect/>
          <a:stretch/>
        </p:blipFill>
        <p:spPr>
          <a:xfrm>
            <a:off x="7543403" y="5804551"/>
            <a:ext cx="735376" cy="1449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1" name="Google Shape;451;p52"/>
          <p:cNvGrpSpPr/>
          <p:nvPr/>
        </p:nvGrpSpPr>
        <p:grpSpPr>
          <a:xfrm flipH="1">
            <a:off x="2662665" y="1608780"/>
            <a:ext cx="165780" cy="183360"/>
            <a:chOff x="-1" y="-1"/>
            <a:chExt cx="331560" cy="366794"/>
          </a:xfrm>
        </p:grpSpPr>
        <p:sp>
          <p:nvSpPr>
            <p:cNvPr id="452" name="Google Shape;452;p52"/>
            <p:cNvSpPr/>
            <p:nvPr/>
          </p:nvSpPr>
          <p:spPr>
            <a:xfrm>
              <a:off x="142412" y="290293"/>
              <a:ext cx="43800" cy="76500"/>
            </a:xfrm>
            <a:prstGeom prst="rect">
              <a:avLst/>
            </a:prstGeom>
            <a:solidFill>
              <a:srgbClr val="5D3E16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2"/>
            <p:cNvSpPr/>
            <p:nvPr/>
          </p:nvSpPr>
          <p:spPr>
            <a:xfrm>
              <a:off x="-1" y="-1"/>
              <a:ext cx="331560" cy="3169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2"/>
            <p:cNvSpPr/>
            <p:nvPr/>
          </p:nvSpPr>
          <p:spPr>
            <a:xfrm>
              <a:off x="162691" y="-1"/>
              <a:ext cx="168858" cy="3169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2"/>
            <p:cNvSpPr/>
            <p:nvPr/>
          </p:nvSpPr>
          <p:spPr>
            <a:xfrm>
              <a:off x="139222" y="-1"/>
              <a:ext cx="46926" cy="451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2"/>
            <p:cNvSpPr/>
            <p:nvPr/>
          </p:nvSpPr>
          <p:spPr>
            <a:xfrm>
              <a:off x="162691" y="-1"/>
              <a:ext cx="23490" cy="451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2"/>
            <p:cNvSpPr/>
            <p:nvPr/>
          </p:nvSpPr>
          <p:spPr>
            <a:xfrm>
              <a:off x="162691" y="-1"/>
              <a:ext cx="23490" cy="451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8" name="Google Shape;458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1628548" y="3278288"/>
            <a:ext cx="123987" cy="166871"/>
          </a:xfrm>
          <a:prstGeom prst="rect">
            <a:avLst/>
          </a:prstGeom>
          <a:noFill/>
          <a:ln>
            <a:noFill/>
          </a:ln>
          <a:effectLst>
            <a:outerShdw blurRad="948267" rotWithShape="0">
              <a:srgbClr val="000000">
                <a:alpha val="74120"/>
              </a:srgbClr>
            </a:outerShdw>
          </a:effectLst>
        </p:spPr>
      </p:pic>
      <p:grpSp>
        <p:nvGrpSpPr>
          <p:cNvPr id="459" name="Google Shape;459;p52"/>
          <p:cNvGrpSpPr/>
          <p:nvPr/>
        </p:nvGrpSpPr>
        <p:grpSpPr>
          <a:xfrm>
            <a:off x="3387335" y="1446087"/>
            <a:ext cx="6359422" cy="4446467"/>
            <a:chOff x="-1201835" y="5330"/>
            <a:chExt cx="12718844" cy="8894713"/>
          </a:xfrm>
        </p:grpSpPr>
        <p:sp>
          <p:nvSpPr>
            <p:cNvPr id="460" name="Google Shape;460;p52"/>
            <p:cNvSpPr/>
            <p:nvPr/>
          </p:nvSpPr>
          <p:spPr>
            <a:xfrm>
              <a:off x="7530654" y="7172186"/>
              <a:ext cx="729594" cy="16678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4A3116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2"/>
            <p:cNvSpPr/>
            <p:nvPr/>
          </p:nvSpPr>
          <p:spPr>
            <a:xfrm>
              <a:off x="2076631" y="7202844"/>
              <a:ext cx="747738" cy="16372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9" y="0"/>
                  </a:moveTo>
                  <a:lnTo>
                    <a:pt x="0" y="887"/>
                  </a:lnTo>
                  <a:lnTo>
                    <a:pt x="525" y="1379"/>
                  </a:lnTo>
                  <a:lnTo>
                    <a:pt x="52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21589" y="0"/>
                    <a:pt x="21589" y="0"/>
                  </a:cubicBezTo>
                  <a:close/>
                </a:path>
              </a:pathLst>
            </a:custGeom>
            <a:solidFill>
              <a:srgbClr val="4A3116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2"/>
            <p:cNvSpPr/>
            <p:nvPr/>
          </p:nvSpPr>
          <p:spPr>
            <a:xfrm>
              <a:off x="-1201835" y="5330"/>
              <a:ext cx="12718844" cy="5657032"/>
            </a:xfrm>
            <a:custGeom>
              <a:avLst/>
              <a:gdLst/>
              <a:ahLst/>
              <a:cxnLst/>
              <a:rect l="l" t="t" r="r" b="b"/>
              <a:pathLst>
                <a:path w="21339" h="21070" extrusionOk="0">
                  <a:moveTo>
                    <a:pt x="21322" y="8870"/>
                  </a:moveTo>
                  <a:cubicBezTo>
                    <a:pt x="21393" y="6965"/>
                    <a:pt x="21344" y="3888"/>
                    <a:pt x="19046" y="3134"/>
                  </a:cubicBezTo>
                  <a:cubicBezTo>
                    <a:pt x="13946" y="1461"/>
                    <a:pt x="7446" y="767"/>
                    <a:pt x="2299" y="67"/>
                  </a:cubicBezTo>
                  <a:cubicBezTo>
                    <a:pt x="1593" y="-29"/>
                    <a:pt x="-207" y="-530"/>
                    <a:pt x="19" y="3782"/>
                  </a:cubicBezTo>
                  <a:cubicBezTo>
                    <a:pt x="373" y="10526"/>
                    <a:pt x="1972" y="21055"/>
                    <a:pt x="1988" y="21070"/>
                  </a:cubicBezTo>
                  <a:lnTo>
                    <a:pt x="20321" y="21070"/>
                  </a:lnTo>
                  <a:lnTo>
                    <a:pt x="21322" y="8870"/>
                  </a:lnTo>
                  <a:close/>
                </a:path>
              </a:pathLst>
            </a:custGeom>
            <a:solidFill>
              <a:srgbClr val="4A3116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2"/>
            <p:cNvSpPr/>
            <p:nvPr/>
          </p:nvSpPr>
          <p:spPr>
            <a:xfrm>
              <a:off x="-17247" y="5658488"/>
              <a:ext cx="10931220" cy="2121823"/>
            </a:xfrm>
            <a:custGeom>
              <a:avLst/>
              <a:gdLst/>
              <a:ahLst/>
              <a:cxnLst/>
              <a:rect l="l" t="t" r="r" b="b"/>
              <a:pathLst>
                <a:path w="21600" h="21327" extrusionOk="0">
                  <a:moveTo>
                    <a:pt x="21600" y="0"/>
                  </a:moveTo>
                  <a:lnTo>
                    <a:pt x="0" y="0"/>
                  </a:lnTo>
                  <a:cubicBezTo>
                    <a:pt x="361" y="5218"/>
                    <a:pt x="585" y="7925"/>
                    <a:pt x="919" y="12458"/>
                  </a:cubicBezTo>
                  <a:cubicBezTo>
                    <a:pt x="1200" y="16267"/>
                    <a:pt x="1527" y="21065"/>
                    <a:pt x="3172" y="20701"/>
                  </a:cubicBezTo>
                  <a:cubicBezTo>
                    <a:pt x="3376" y="21557"/>
                    <a:pt x="16716" y="21600"/>
                    <a:pt x="19150" y="20422"/>
                  </a:cubicBezTo>
                  <a:cubicBezTo>
                    <a:pt x="20313" y="19859"/>
                    <a:pt x="21317" y="14543"/>
                    <a:pt x="21600" y="0"/>
                  </a:cubicBezTo>
                </a:path>
              </a:pathLst>
            </a:custGeom>
            <a:solidFill>
              <a:srgbClr val="E1C276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2"/>
            <p:cNvSpPr/>
            <p:nvPr/>
          </p:nvSpPr>
          <p:spPr>
            <a:xfrm flipH="1">
              <a:off x="1775857" y="8260035"/>
              <a:ext cx="1372600" cy="640008"/>
            </a:xfrm>
            <a:custGeom>
              <a:avLst/>
              <a:gdLst/>
              <a:ahLst/>
              <a:cxnLst/>
              <a:rect l="l" t="t" r="r" b="b"/>
              <a:pathLst>
                <a:path w="20132" h="21600" extrusionOk="0">
                  <a:moveTo>
                    <a:pt x="8421" y="12777"/>
                  </a:moveTo>
                  <a:cubicBezTo>
                    <a:pt x="5817" y="13793"/>
                    <a:pt x="4900" y="6095"/>
                    <a:pt x="10" y="6095"/>
                  </a:cubicBezTo>
                  <a:cubicBezTo>
                    <a:pt x="-250" y="6095"/>
                    <a:pt x="4778" y="15211"/>
                    <a:pt x="4778" y="15211"/>
                  </a:cubicBezTo>
                  <a:lnTo>
                    <a:pt x="3867" y="20687"/>
                  </a:lnTo>
                  <a:lnTo>
                    <a:pt x="9462" y="20079"/>
                  </a:lnTo>
                  <a:lnTo>
                    <a:pt x="14699" y="21600"/>
                  </a:lnTo>
                  <a:lnTo>
                    <a:pt x="20132" y="7098"/>
                  </a:lnTo>
                  <a:cubicBezTo>
                    <a:pt x="20132" y="7098"/>
                    <a:pt x="15067" y="8519"/>
                    <a:pt x="13896" y="12169"/>
                  </a:cubicBezTo>
                  <a:cubicBezTo>
                    <a:pt x="12725" y="15819"/>
                    <a:pt x="15633" y="0"/>
                    <a:pt x="15633" y="0"/>
                  </a:cubicBezTo>
                  <a:cubicBezTo>
                    <a:pt x="15633" y="0"/>
                    <a:pt x="11025" y="11761"/>
                    <a:pt x="8421" y="12777"/>
                  </a:cubicBez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2"/>
            <p:cNvSpPr/>
            <p:nvPr/>
          </p:nvSpPr>
          <p:spPr>
            <a:xfrm>
              <a:off x="7233333" y="8272522"/>
              <a:ext cx="1347126" cy="615060"/>
            </a:xfrm>
            <a:custGeom>
              <a:avLst/>
              <a:gdLst/>
              <a:ahLst/>
              <a:cxnLst/>
              <a:rect l="l" t="t" r="r" b="b"/>
              <a:pathLst>
                <a:path w="19559" h="21600" extrusionOk="0">
                  <a:moveTo>
                    <a:pt x="7848" y="12777"/>
                  </a:moveTo>
                  <a:cubicBezTo>
                    <a:pt x="5340" y="13517"/>
                    <a:pt x="4901" y="4443"/>
                    <a:pt x="11" y="4443"/>
                  </a:cubicBezTo>
                  <a:cubicBezTo>
                    <a:pt x="-249" y="4443"/>
                    <a:pt x="4205" y="15211"/>
                    <a:pt x="4205" y="15211"/>
                  </a:cubicBezTo>
                  <a:lnTo>
                    <a:pt x="3294" y="20687"/>
                  </a:lnTo>
                  <a:lnTo>
                    <a:pt x="8889" y="20079"/>
                  </a:lnTo>
                  <a:lnTo>
                    <a:pt x="14126" y="21600"/>
                  </a:lnTo>
                  <a:lnTo>
                    <a:pt x="19559" y="7098"/>
                  </a:lnTo>
                  <a:cubicBezTo>
                    <a:pt x="19559" y="7098"/>
                    <a:pt x="14494" y="8519"/>
                    <a:pt x="13323" y="12169"/>
                  </a:cubicBezTo>
                  <a:cubicBezTo>
                    <a:pt x="12152" y="15819"/>
                    <a:pt x="15060" y="0"/>
                    <a:pt x="15060" y="0"/>
                  </a:cubicBezTo>
                  <a:cubicBezTo>
                    <a:pt x="15060" y="0"/>
                    <a:pt x="10356" y="12037"/>
                    <a:pt x="7848" y="12777"/>
                  </a:cubicBez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6" name="Google Shape;466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57633" y="3976137"/>
            <a:ext cx="844763" cy="59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2"/>
          <p:cNvPicPr preferRelativeResize="0"/>
          <p:nvPr/>
        </p:nvPicPr>
        <p:blipFill rotWithShape="1">
          <a:blip r:embed="rId4">
            <a:alphaModFix amt="37000"/>
          </a:blip>
          <a:srcRect/>
          <a:stretch/>
        </p:blipFill>
        <p:spPr>
          <a:xfrm>
            <a:off x="10344276" y="5802695"/>
            <a:ext cx="889805" cy="175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52"/>
          <p:cNvGrpSpPr/>
          <p:nvPr/>
        </p:nvGrpSpPr>
        <p:grpSpPr>
          <a:xfrm>
            <a:off x="9841828" y="3053235"/>
            <a:ext cx="1880077" cy="2841989"/>
            <a:chOff x="-635178" y="3810989"/>
            <a:chExt cx="3418321" cy="5168193"/>
          </a:xfrm>
        </p:grpSpPr>
        <p:pic>
          <p:nvPicPr>
            <p:cNvPr id="469" name="Google Shape;469;p5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797445" y="8234801"/>
              <a:ext cx="553088" cy="74438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0" name="Google Shape;470;p52"/>
            <p:cNvGrpSpPr/>
            <p:nvPr/>
          </p:nvGrpSpPr>
          <p:grpSpPr>
            <a:xfrm>
              <a:off x="-635178" y="3810989"/>
              <a:ext cx="3418321" cy="4453812"/>
              <a:chOff x="-635178" y="3810989"/>
              <a:chExt cx="3418321" cy="4453812"/>
            </a:xfrm>
          </p:grpSpPr>
          <p:sp>
            <p:nvSpPr>
              <p:cNvPr id="471" name="Google Shape;471;p52"/>
              <p:cNvSpPr/>
              <p:nvPr/>
            </p:nvSpPr>
            <p:spPr>
              <a:xfrm>
                <a:off x="-635178" y="3810989"/>
                <a:ext cx="1709154" cy="44538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>
                <a:noFill/>
              </a:ln>
            </p:spPr>
            <p:txBody>
              <a:bodyPr spcFirstLastPara="1" wrap="square" lIns="22875" tIns="22875" rIns="22875" bIns="228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52"/>
              <p:cNvSpPr/>
              <p:nvPr/>
            </p:nvSpPr>
            <p:spPr>
              <a:xfrm>
                <a:off x="1073989" y="3810989"/>
                <a:ext cx="1709154" cy="44538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22875" tIns="22875" rIns="22875" bIns="228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73" name="Google Shape;473;p52"/>
          <p:cNvPicPr preferRelativeResize="0"/>
          <p:nvPr/>
        </p:nvPicPr>
        <p:blipFill rotWithShape="1">
          <a:blip r:embed="rId4">
            <a:alphaModFix amt="37000"/>
          </a:blip>
          <a:srcRect/>
          <a:stretch/>
        </p:blipFill>
        <p:spPr>
          <a:xfrm>
            <a:off x="11513576" y="3351351"/>
            <a:ext cx="343059" cy="1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2"/>
          <p:cNvSpPr txBox="1">
            <a:spLocks noGrp="1"/>
          </p:cNvSpPr>
          <p:nvPr>
            <p:ph type="ctrTitle"/>
          </p:nvPr>
        </p:nvSpPr>
        <p:spPr>
          <a:xfrm>
            <a:off x="3973636" y="1931212"/>
            <a:ext cx="53964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900" b="0" i="0" u="none" strike="noStrike" cap="none">
                <a:solidFill>
                  <a:srgbClr val="E1C27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subTitle" idx="1"/>
          </p:nvPr>
        </p:nvSpPr>
        <p:spPr>
          <a:xfrm>
            <a:off x="3959916" y="3321100"/>
            <a:ext cx="54240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AA8D5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52"/>
          <p:cNvSpPr txBox="1">
            <a:spLocks noGrp="1"/>
          </p:cNvSpPr>
          <p:nvPr>
            <p:ph type="body" idx="2"/>
          </p:nvPr>
        </p:nvSpPr>
        <p:spPr>
          <a:xfrm>
            <a:off x="5567297" y="5454565"/>
            <a:ext cx="20529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A311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52"/>
          <p:cNvSpPr txBox="1">
            <a:spLocks noGrp="1"/>
          </p:cNvSpPr>
          <p:nvPr>
            <p:ph type="body" idx="3"/>
          </p:nvPr>
        </p:nvSpPr>
        <p:spPr>
          <a:xfrm>
            <a:off x="4562776" y="4662047"/>
            <a:ext cx="42348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925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Char char="​"/>
              <a:defRPr sz="1900" b="0" i="0" u="none" strike="noStrike" cap="none">
                <a:solidFill>
                  <a:srgbClr val="5B41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78" name="Google Shape;478;p52"/>
          <p:cNvGrpSpPr/>
          <p:nvPr/>
        </p:nvGrpSpPr>
        <p:grpSpPr>
          <a:xfrm>
            <a:off x="1334800" y="1981781"/>
            <a:ext cx="865997" cy="1347729"/>
            <a:chOff x="-634266" y="820018"/>
            <a:chExt cx="2470746" cy="3845161"/>
          </a:xfrm>
        </p:grpSpPr>
        <p:pic>
          <p:nvPicPr>
            <p:cNvPr id="479" name="Google Shape;479;p52"/>
            <p:cNvPicPr preferRelativeResize="0"/>
            <p:nvPr/>
          </p:nvPicPr>
          <p:blipFill rotWithShape="1">
            <a:blip r:embed="rId4">
              <a:alphaModFix amt="61000"/>
            </a:blip>
            <a:srcRect/>
            <a:stretch/>
          </p:blipFill>
          <p:spPr>
            <a:xfrm>
              <a:off x="219933" y="4399025"/>
              <a:ext cx="761833" cy="26615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0" name="Google Shape;480;p52"/>
            <p:cNvGrpSpPr/>
            <p:nvPr/>
          </p:nvGrpSpPr>
          <p:grpSpPr>
            <a:xfrm>
              <a:off x="-634266" y="820018"/>
              <a:ext cx="2470746" cy="3735538"/>
              <a:chOff x="-2" y="-2"/>
              <a:chExt cx="6874642" cy="10393818"/>
            </a:xfrm>
          </p:grpSpPr>
          <p:pic>
            <p:nvPicPr>
              <p:cNvPr id="481" name="Google Shape;481;p5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>
                <a:off x="2881165" y="8896780"/>
                <a:ext cx="1112323" cy="149703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82" name="Google Shape;482;p52"/>
              <p:cNvGrpSpPr/>
              <p:nvPr/>
            </p:nvGrpSpPr>
            <p:grpSpPr>
              <a:xfrm>
                <a:off x="-2" y="-2"/>
                <a:ext cx="6874642" cy="8957142"/>
                <a:chOff x="-1" y="-1"/>
                <a:chExt cx="6874642" cy="8957142"/>
              </a:xfrm>
            </p:grpSpPr>
            <p:sp>
              <p:nvSpPr>
                <p:cNvPr id="483" name="Google Shape;483;p52"/>
                <p:cNvSpPr/>
                <p:nvPr/>
              </p:nvSpPr>
              <p:spPr>
                <a:xfrm>
                  <a:off x="-1" y="-1"/>
                  <a:ext cx="3437316" cy="895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>
                  <a:noFill/>
                </a:ln>
              </p:spPr>
              <p:txBody>
                <a:bodyPr spcFirstLastPara="1" wrap="square" lIns="22875" tIns="22875" rIns="22875" bIns="228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endParaRPr sz="9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4" name="Google Shape;484;p52"/>
                <p:cNvSpPr/>
                <p:nvPr/>
              </p:nvSpPr>
              <p:spPr>
                <a:xfrm>
                  <a:off x="3437325" y="-1"/>
                  <a:ext cx="3437316" cy="895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>
                  <a:noFill/>
                </a:ln>
              </p:spPr>
              <p:txBody>
                <a:bodyPr spcFirstLastPara="1" wrap="square" lIns="22875" tIns="22875" rIns="22875" bIns="228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endParaRPr sz="9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85" name="Google Shape;485;p52"/>
          <p:cNvGrpSpPr/>
          <p:nvPr/>
        </p:nvGrpSpPr>
        <p:grpSpPr>
          <a:xfrm flipH="1">
            <a:off x="2866835" y="2047267"/>
            <a:ext cx="541222" cy="598789"/>
            <a:chOff x="-1" y="-1"/>
            <a:chExt cx="1190808" cy="1317758"/>
          </a:xfrm>
        </p:grpSpPr>
        <p:sp>
          <p:nvSpPr>
            <p:cNvPr id="486" name="Google Shape;486;p52"/>
            <p:cNvSpPr/>
            <p:nvPr/>
          </p:nvSpPr>
          <p:spPr>
            <a:xfrm>
              <a:off x="511507" y="1042657"/>
              <a:ext cx="157200" cy="275100"/>
            </a:xfrm>
            <a:prstGeom prst="rect">
              <a:avLst/>
            </a:prstGeom>
            <a:solidFill>
              <a:srgbClr val="5D3E16"/>
            </a:solidFill>
            <a:ln>
              <a:noFill/>
            </a:ln>
            <a:effectLst>
              <a:outerShdw blurRad="948267" rotWithShape="0">
                <a:srgbClr val="000000">
                  <a:alpha val="74120"/>
                </a:srgbClr>
              </a:outerShdw>
            </a:effectLst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2"/>
            <p:cNvSpPr/>
            <p:nvPr/>
          </p:nvSpPr>
          <p:spPr>
            <a:xfrm>
              <a:off x="-1" y="-1"/>
              <a:ext cx="1190808" cy="11384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2"/>
            <p:cNvSpPr/>
            <p:nvPr/>
          </p:nvSpPr>
          <p:spPr>
            <a:xfrm>
              <a:off x="584346" y="-1"/>
              <a:ext cx="606420" cy="11384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2"/>
            <p:cNvSpPr/>
            <p:nvPr/>
          </p:nvSpPr>
          <p:spPr>
            <a:xfrm>
              <a:off x="500050" y="-1"/>
              <a:ext cx="168588" cy="1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2"/>
            <p:cNvSpPr/>
            <p:nvPr/>
          </p:nvSpPr>
          <p:spPr>
            <a:xfrm>
              <a:off x="584346" y="-1"/>
              <a:ext cx="84294" cy="1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2"/>
            <p:cNvSpPr/>
            <p:nvPr/>
          </p:nvSpPr>
          <p:spPr>
            <a:xfrm>
              <a:off x="584346" y="-1"/>
              <a:ext cx="84294" cy="1620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52"/>
          <p:cNvGrpSpPr/>
          <p:nvPr/>
        </p:nvGrpSpPr>
        <p:grpSpPr>
          <a:xfrm>
            <a:off x="-29351" y="788432"/>
            <a:ext cx="1389197" cy="3274106"/>
            <a:chOff x="-31202" y="814295"/>
            <a:chExt cx="1348081" cy="3177818"/>
          </a:xfrm>
        </p:grpSpPr>
        <p:sp>
          <p:nvSpPr>
            <p:cNvPr id="493" name="Google Shape;493;p52"/>
            <p:cNvSpPr/>
            <p:nvPr/>
          </p:nvSpPr>
          <p:spPr>
            <a:xfrm rot="-8594">
              <a:off x="-8242" y="1463116"/>
              <a:ext cx="1217811" cy="598427"/>
            </a:xfrm>
            <a:custGeom>
              <a:avLst/>
              <a:gdLst/>
              <a:ahLst/>
              <a:cxnLst/>
              <a:rect l="l" t="t" r="r" b="b"/>
              <a:pathLst>
                <a:path w="1217807" h="598425" extrusionOk="0">
                  <a:moveTo>
                    <a:pt x="1056481" y="3"/>
                  </a:moveTo>
                  <a:lnTo>
                    <a:pt x="1217807" y="319574"/>
                  </a:lnTo>
                  <a:lnTo>
                    <a:pt x="0" y="598425"/>
                  </a:lnTo>
                  <a:lnTo>
                    <a:pt x="813" y="246746"/>
                  </a:lnTo>
                  <a:lnTo>
                    <a:pt x="134971" y="190807"/>
                  </a:lnTo>
                  <a:cubicBezTo>
                    <a:pt x="182399" y="172453"/>
                    <a:pt x="230826" y="155213"/>
                    <a:pt x="279819" y="139601"/>
                  </a:cubicBezTo>
                  <a:cubicBezTo>
                    <a:pt x="661553" y="17997"/>
                    <a:pt x="1054268" y="-271"/>
                    <a:pt x="1056481" y="3"/>
                  </a:cubicBezTo>
                  <a:close/>
                </a:path>
              </a:pathLst>
            </a:custGeom>
            <a:solidFill>
              <a:srgbClr val="64CCC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4" name="Google Shape;494;p52"/>
            <p:cNvPicPr preferRelativeResize="0"/>
            <p:nvPr/>
          </p:nvPicPr>
          <p:blipFill rotWithShape="1">
            <a:blip r:embed="rId4">
              <a:alphaModFix amt="61000"/>
            </a:blip>
            <a:srcRect/>
            <a:stretch/>
          </p:blipFill>
          <p:spPr>
            <a:xfrm>
              <a:off x="-31202" y="3772151"/>
              <a:ext cx="629614" cy="21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5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139011" y="3456824"/>
              <a:ext cx="330383" cy="444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" name="Google Shape;496;p52"/>
            <p:cNvSpPr/>
            <p:nvPr/>
          </p:nvSpPr>
          <p:spPr>
            <a:xfrm>
              <a:off x="295901" y="814295"/>
              <a:ext cx="1020978" cy="26604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301" y="14208"/>
                  </a:lnTo>
                  <a:lnTo>
                    <a:pt x="16318" y="14208"/>
                  </a:lnTo>
                  <a:lnTo>
                    <a:pt x="6780" y="7966"/>
                  </a:lnTo>
                  <a:lnTo>
                    <a:pt x="12298" y="7966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2"/>
            <p:cNvSpPr/>
            <p:nvPr/>
          </p:nvSpPr>
          <p:spPr>
            <a:xfrm flipH="1">
              <a:off x="-8467" y="814295"/>
              <a:ext cx="307134" cy="2660452"/>
            </a:xfrm>
            <a:custGeom>
              <a:avLst/>
              <a:gdLst/>
              <a:ahLst/>
              <a:cxnLst/>
              <a:rect l="l" t="t" r="r" b="b"/>
              <a:pathLst>
                <a:path w="307134" h="2660452" extrusionOk="0">
                  <a:moveTo>
                    <a:pt x="0" y="0"/>
                  </a:moveTo>
                  <a:lnTo>
                    <a:pt x="0" y="2660452"/>
                  </a:lnTo>
                  <a:lnTo>
                    <a:pt x="307134" y="2660452"/>
                  </a:lnTo>
                  <a:lnTo>
                    <a:pt x="307134" y="518419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52"/>
          <p:cNvGrpSpPr/>
          <p:nvPr/>
        </p:nvGrpSpPr>
        <p:grpSpPr>
          <a:xfrm>
            <a:off x="10722965" y="272293"/>
            <a:ext cx="698098" cy="945313"/>
            <a:chOff x="10738913" y="138783"/>
            <a:chExt cx="839867" cy="1126043"/>
          </a:xfrm>
        </p:grpSpPr>
        <p:pic>
          <p:nvPicPr>
            <p:cNvPr id="499" name="Google Shape;499;p5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738913" y="138783"/>
              <a:ext cx="839867" cy="112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5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083468" y="1047810"/>
              <a:ext cx="148271" cy="137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1" name="Google Shape;501;p52"/>
          <p:cNvGrpSpPr/>
          <p:nvPr/>
        </p:nvGrpSpPr>
        <p:grpSpPr>
          <a:xfrm>
            <a:off x="11307273" y="2286589"/>
            <a:ext cx="766409" cy="998484"/>
            <a:chOff x="-1" y="-1"/>
            <a:chExt cx="865314" cy="1127466"/>
          </a:xfrm>
        </p:grpSpPr>
        <p:sp>
          <p:nvSpPr>
            <p:cNvPr id="502" name="Google Shape;502;p52"/>
            <p:cNvSpPr/>
            <p:nvPr/>
          </p:nvSpPr>
          <p:spPr>
            <a:xfrm>
              <a:off x="-1" y="-1"/>
              <a:ext cx="432648" cy="11274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9302" y="7966"/>
                  </a:lnTo>
                  <a:lnTo>
                    <a:pt x="15083" y="7966"/>
                  </a:lnTo>
                  <a:lnTo>
                    <a:pt x="5282" y="14208"/>
                  </a:lnTo>
                  <a:lnTo>
                    <a:pt x="11299" y="1420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2"/>
            <p:cNvSpPr/>
            <p:nvPr/>
          </p:nvSpPr>
          <p:spPr>
            <a:xfrm>
              <a:off x="432665" y="-1"/>
              <a:ext cx="432648" cy="11274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301" y="14208"/>
                  </a:lnTo>
                  <a:lnTo>
                    <a:pt x="16318" y="14208"/>
                  </a:lnTo>
                  <a:lnTo>
                    <a:pt x="6780" y="7966"/>
                  </a:lnTo>
                  <a:lnTo>
                    <a:pt x="12298" y="7966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>
              <a:noFill/>
            </a:ln>
          </p:spPr>
          <p:txBody>
            <a:bodyPr spcFirstLastPara="1" wrap="square" lIns="22875" tIns="22875" rIns="22875" bIns="228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4" name="Google Shape;504;p52"/>
          <p:cNvGrpSpPr/>
          <p:nvPr/>
        </p:nvGrpSpPr>
        <p:grpSpPr>
          <a:xfrm>
            <a:off x="597375" y="3945948"/>
            <a:ext cx="4365525" cy="2797724"/>
            <a:chOff x="597196" y="3945947"/>
            <a:chExt cx="4364216" cy="2797724"/>
          </a:xfrm>
        </p:grpSpPr>
        <p:grpSp>
          <p:nvGrpSpPr>
            <p:cNvPr id="505" name="Google Shape;505;p52"/>
            <p:cNvGrpSpPr/>
            <p:nvPr/>
          </p:nvGrpSpPr>
          <p:grpSpPr>
            <a:xfrm>
              <a:off x="597196" y="5783178"/>
              <a:ext cx="4364216" cy="960492"/>
              <a:chOff x="268818" y="5844239"/>
              <a:chExt cx="5062308" cy="1103000"/>
            </a:xfrm>
          </p:grpSpPr>
          <p:pic>
            <p:nvPicPr>
              <p:cNvPr id="506" name="Google Shape;506;p52"/>
              <p:cNvPicPr preferRelativeResize="0"/>
              <p:nvPr/>
            </p:nvPicPr>
            <p:blipFill rotWithShape="1">
              <a:blip r:embed="rId4">
                <a:alphaModFix amt="61000"/>
              </a:blip>
              <a:srcRect/>
              <a:stretch/>
            </p:blipFill>
            <p:spPr>
              <a:xfrm>
                <a:off x="3597601" y="6030480"/>
                <a:ext cx="1733525" cy="666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7" name="Google Shape;507;p52"/>
              <p:cNvPicPr preferRelativeResize="0"/>
              <p:nvPr/>
            </p:nvPicPr>
            <p:blipFill rotWithShape="1">
              <a:blip r:embed="rId4">
                <a:alphaModFix amt="61000"/>
              </a:blip>
              <a:srcRect/>
              <a:stretch/>
            </p:blipFill>
            <p:spPr>
              <a:xfrm>
                <a:off x="2442250" y="6060551"/>
                <a:ext cx="1076383" cy="8866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8" name="Google Shape;508;p52"/>
              <p:cNvPicPr preferRelativeResize="0"/>
              <p:nvPr/>
            </p:nvPicPr>
            <p:blipFill rotWithShape="1">
              <a:blip r:embed="rId4">
                <a:alphaModFix amt="61000"/>
              </a:blip>
              <a:srcRect/>
              <a:stretch/>
            </p:blipFill>
            <p:spPr>
              <a:xfrm>
                <a:off x="268818" y="6030480"/>
                <a:ext cx="1733525" cy="666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9" name="Google Shape;509;p52"/>
              <p:cNvPicPr preferRelativeResize="0"/>
              <p:nvPr/>
            </p:nvPicPr>
            <p:blipFill rotWithShape="1">
              <a:blip r:embed="rId4">
                <a:alphaModFix amt="61000"/>
              </a:blip>
              <a:srcRect/>
              <a:stretch/>
            </p:blipFill>
            <p:spPr>
              <a:xfrm rot="180001">
                <a:off x="1800562" y="6227585"/>
                <a:ext cx="1076383" cy="666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0" name="Google Shape;510;p52"/>
              <p:cNvPicPr preferRelativeResize="0"/>
              <p:nvPr/>
            </p:nvPicPr>
            <p:blipFill rotWithShape="1">
              <a:blip r:embed="rId4">
                <a:alphaModFix amt="61000"/>
              </a:blip>
              <a:srcRect/>
              <a:stretch/>
            </p:blipFill>
            <p:spPr>
              <a:xfrm>
                <a:off x="2808853" y="5844239"/>
                <a:ext cx="1733525" cy="666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11" name="Google Shape;511;p52" descr="Camp-Fire-Friends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97694" y="3945947"/>
              <a:ext cx="4078275" cy="266220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ge_Content High">
  <p:cSld name="Stage_Content High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53"/>
          <p:cNvGrpSpPr/>
          <p:nvPr/>
        </p:nvGrpSpPr>
        <p:grpSpPr>
          <a:xfrm>
            <a:off x="-8302" y="1604258"/>
            <a:ext cx="12217608" cy="5253742"/>
            <a:chOff x="-8301" y="1604256"/>
            <a:chExt cx="12206622" cy="5253742"/>
          </a:xfrm>
        </p:grpSpPr>
        <p:grpSp>
          <p:nvGrpSpPr>
            <p:cNvPr id="514" name="Google Shape;514;p53"/>
            <p:cNvGrpSpPr/>
            <p:nvPr/>
          </p:nvGrpSpPr>
          <p:grpSpPr>
            <a:xfrm>
              <a:off x="-8301" y="1639015"/>
              <a:ext cx="8113146" cy="3599586"/>
              <a:chOff x="0" y="-2"/>
              <a:chExt cx="16229538" cy="7199172"/>
            </a:xfrm>
          </p:grpSpPr>
          <p:sp>
            <p:nvSpPr>
              <p:cNvPr id="515" name="Google Shape;515;p53"/>
              <p:cNvSpPr/>
              <p:nvPr/>
            </p:nvSpPr>
            <p:spPr>
              <a:xfrm>
                <a:off x="0" y="-2"/>
                <a:ext cx="16229538" cy="719917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236" y="0"/>
                    </a:moveTo>
                    <a:lnTo>
                      <a:pt x="7218" y="392"/>
                    </a:lnTo>
                    <a:lnTo>
                      <a:pt x="8286" y="2757"/>
                    </a:lnTo>
                    <a:lnTo>
                      <a:pt x="10416" y="5661"/>
                    </a:lnTo>
                    <a:lnTo>
                      <a:pt x="13962" y="4658"/>
                    </a:lnTo>
                    <a:lnTo>
                      <a:pt x="14378" y="5429"/>
                    </a:lnTo>
                    <a:lnTo>
                      <a:pt x="16154" y="3269"/>
                    </a:lnTo>
                    <a:lnTo>
                      <a:pt x="17471" y="4809"/>
                    </a:lnTo>
                    <a:lnTo>
                      <a:pt x="21541" y="6349"/>
                    </a:lnTo>
                    <a:lnTo>
                      <a:pt x="21600" y="21600"/>
                    </a:lnTo>
                    <a:lnTo>
                      <a:pt x="49" y="21519"/>
                    </a:lnTo>
                    <a:cubicBezTo>
                      <a:pt x="32" y="14845"/>
                      <a:pt x="16" y="8171"/>
                      <a:pt x="0" y="1496"/>
                    </a:cubicBezTo>
                    <a:lnTo>
                      <a:pt x="236" y="2167"/>
                    </a:lnTo>
                    <a:lnTo>
                      <a:pt x="1136" y="2849"/>
                    </a:lnTo>
                    <a:lnTo>
                      <a:pt x="2657" y="6674"/>
                    </a:lnTo>
                    <a:lnTo>
                      <a:pt x="5106" y="4543"/>
                    </a:lnTo>
                    <a:lnTo>
                      <a:pt x="6236" y="0"/>
                    </a:lnTo>
                    <a:close/>
                  </a:path>
                </a:pathLst>
              </a:custGeom>
              <a:solidFill>
                <a:srgbClr val="0071DE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53"/>
              <p:cNvSpPr/>
              <p:nvPr/>
            </p:nvSpPr>
            <p:spPr>
              <a:xfrm>
                <a:off x="13942" y="806729"/>
                <a:ext cx="840834" cy="80897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3847" y="0"/>
                    </a:moveTo>
                    <a:lnTo>
                      <a:pt x="21600" y="6397"/>
                    </a:lnTo>
                    <a:lnTo>
                      <a:pt x="361" y="21600"/>
                    </a:lnTo>
                    <a:lnTo>
                      <a:pt x="0" y="19997"/>
                    </a:lnTo>
                    <a:lnTo>
                      <a:pt x="0" y="7125"/>
                    </a:lnTo>
                    <a:close/>
                  </a:path>
                </a:pathLst>
              </a:custGeom>
              <a:solidFill>
                <a:srgbClr val="137FE2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7" name="Google Shape;517;p53"/>
            <p:cNvSpPr/>
            <p:nvPr/>
          </p:nvSpPr>
          <p:spPr>
            <a:xfrm>
              <a:off x="1025987" y="1640630"/>
              <a:ext cx="1903284" cy="16702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11" y="4089"/>
                  </a:moveTo>
                  <a:lnTo>
                    <a:pt x="16219" y="1754"/>
                  </a:lnTo>
                  <a:lnTo>
                    <a:pt x="15211" y="1379"/>
                  </a:lnTo>
                  <a:lnTo>
                    <a:pt x="15120" y="0"/>
                  </a:lnTo>
                  <a:lnTo>
                    <a:pt x="10384" y="9810"/>
                  </a:lnTo>
                  <a:lnTo>
                    <a:pt x="0" y="14487"/>
                  </a:lnTo>
                  <a:lnTo>
                    <a:pt x="5291" y="19371"/>
                  </a:lnTo>
                  <a:lnTo>
                    <a:pt x="12991" y="21600"/>
                  </a:lnTo>
                  <a:lnTo>
                    <a:pt x="20206" y="8939"/>
                  </a:lnTo>
                  <a:lnTo>
                    <a:pt x="21600" y="4515"/>
                  </a:lnTo>
                  <a:lnTo>
                    <a:pt x="18713" y="4612"/>
                  </a:lnTo>
                  <a:lnTo>
                    <a:pt x="16611" y="4089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3"/>
            <p:cNvSpPr/>
            <p:nvPr/>
          </p:nvSpPr>
          <p:spPr>
            <a:xfrm>
              <a:off x="2519573" y="2127614"/>
              <a:ext cx="1149012" cy="11590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3"/>
            <p:cNvSpPr/>
            <p:nvPr/>
          </p:nvSpPr>
          <p:spPr>
            <a:xfrm rot="-480042">
              <a:off x="5799114" y="2211822"/>
              <a:ext cx="713481" cy="7196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3"/>
            <p:cNvSpPr/>
            <p:nvPr/>
          </p:nvSpPr>
          <p:spPr>
            <a:xfrm>
              <a:off x="2905702" y="2482044"/>
              <a:ext cx="789912" cy="5912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95" y="3294"/>
                  </a:moveTo>
                  <a:lnTo>
                    <a:pt x="11970" y="0"/>
                  </a:lnTo>
                  <a:lnTo>
                    <a:pt x="0" y="21600"/>
                  </a:lnTo>
                  <a:lnTo>
                    <a:pt x="3611" y="21417"/>
                  </a:lnTo>
                  <a:lnTo>
                    <a:pt x="21600" y="759"/>
                  </a:lnTo>
                  <a:lnTo>
                    <a:pt x="15995" y="3294"/>
                  </a:lnTo>
                  <a:close/>
                </a:path>
              </a:pathLst>
            </a:custGeom>
            <a:gradFill>
              <a:gsLst>
                <a:gs pos="0">
                  <a:srgbClr val="43818C">
                    <a:alpha val="15294"/>
                  </a:srgbClr>
                </a:gs>
                <a:gs pos="100000">
                  <a:srgbClr val="012A45">
                    <a:alpha val="1529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3"/>
            <p:cNvSpPr/>
            <p:nvPr/>
          </p:nvSpPr>
          <p:spPr>
            <a:xfrm flipH="1">
              <a:off x="5715839" y="2535797"/>
              <a:ext cx="797148" cy="866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28" y="2239"/>
                  </a:moveTo>
                  <a:lnTo>
                    <a:pt x="9466" y="8840"/>
                  </a:lnTo>
                  <a:lnTo>
                    <a:pt x="0" y="14405"/>
                  </a:lnTo>
                  <a:lnTo>
                    <a:pt x="4552" y="21600"/>
                  </a:lnTo>
                  <a:lnTo>
                    <a:pt x="21600" y="5678"/>
                  </a:lnTo>
                  <a:lnTo>
                    <a:pt x="16382" y="0"/>
                  </a:lnTo>
                  <a:lnTo>
                    <a:pt x="6528" y="2239"/>
                  </a:lnTo>
                  <a:close/>
                </a:path>
              </a:pathLst>
            </a:custGeom>
            <a:gradFill>
              <a:gsLst>
                <a:gs pos="0">
                  <a:srgbClr val="43818C">
                    <a:alpha val="15294"/>
                  </a:srgbClr>
                </a:gs>
                <a:gs pos="100000">
                  <a:srgbClr val="012A45">
                    <a:alpha val="1529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3"/>
            <p:cNvSpPr/>
            <p:nvPr/>
          </p:nvSpPr>
          <p:spPr>
            <a:xfrm flipH="1">
              <a:off x="3916919" y="1984842"/>
              <a:ext cx="1836486" cy="1183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8" y="0"/>
                  </a:moveTo>
                  <a:lnTo>
                    <a:pt x="3935" y="4683"/>
                  </a:lnTo>
                  <a:lnTo>
                    <a:pt x="0" y="8755"/>
                  </a:lnTo>
                  <a:lnTo>
                    <a:pt x="1893" y="14021"/>
                  </a:lnTo>
                  <a:lnTo>
                    <a:pt x="21600" y="21600"/>
                  </a:lnTo>
                  <a:lnTo>
                    <a:pt x="10145" y="6410"/>
                  </a:lnTo>
                  <a:lnTo>
                    <a:pt x="2668" y="0"/>
                  </a:lnTo>
                  <a:close/>
                </a:path>
              </a:pathLst>
            </a:custGeom>
            <a:gradFill>
              <a:gsLst>
                <a:gs pos="0">
                  <a:srgbClr val="43818C">
                    <a:alpha val="15294"/>
                  </a:srgbClr>
                </a:gs>
                <a:gs pos="100000">
                  <a:srgbClr val="012A45">
                    <a:alpha val="1529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3"/>
            <p:cNvSpPr/>
            <p:nvPr/>
          </p:nvSpPr>
          <p:spPr>
            <a:xfrm flipH="1">
              <a:off x="-2414" y="1604256"/>
              <a:ext cx="12188826" cy="36763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3366"/>
                  </a:lnTo>
                  <a:lnTo>
                    <a:pt x="0" y="21341"/>
                  </a:lnTo>
                  <a:lnTo>
                    <a:pt x="21588" y="21600"/>
                  </a:lnTo>
                  <a:lnTo>
                    <a:pt x="21600" y="7053"/>
                  </a:lnTo>
                  <a:lnTo>
                    <a:pt x="19041" y="5589"/>
                  </a:lnTo>
                  <a:lnTo>
                    <a:pt x="18213" y="4126"/>
                  </a:lnTo>
                  <a:lnTo>
                    <a:pt x="17097" y="6179"/>
                  </a:lnTo>
                  <a:lnTo>
                    <a:pt x="16835" y="5446"/>
                  </a:lnTo>
                  <a:lnTo>
                    <a:pt x="14606" y="6399"/>
                  </a:lnTo>
                  <a:lnTo>
                    <a:pt x="13267" y="3640"/>
                  </a:lnTo>
                  <a:lnTo>
                    <a:pt x="12595" y="1392"/>
                  </a:lnTo>
                  <a:lnTo>
                    <a:pt x="11978" y="1019"/>
                  </a:lnTo>
                  <a:lnTo>
                    <a:pt x="11268" y="5337"/>
                  </a:lnTo>
                  <a:lnTo>
                    <a:pt x="9728" y="7362"/>
                  </a:lnTo>
                  <a:lnTo>
                    <a:pt x="8772" y="3727"/>
                  </a:lnTo>
                  <a:lnTo>
                    <a:pt x="8206" y="3078"/>
                  </a:lnTo>
                  <a:lnTo>
                    <a:pt x="7690" y="863"/>
                  </a:lnTo>
                  <a:lnTo>
                    <a:pt x="6989" y="2046"/>
                  </a:lnTo>
                  <a:lnTo>
                    <a:pt x="5910" y="3183"/>
                  </a:lnTo>
                  <a:lnTo>
                    <a:pt x="4733" y="130"/>
                  </a:lnTo>
                  <a:lnTo>
                    <a:pt x="3486" y="1052"/>
                  </a:lnTo>
                  <a:lnTo>
                    <a:pt x="3285" y="686"/>
                  </a:lnTo>
                  <a:lnTo>
                    <a:pt x="2783" y="188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118ED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3"/>
            <p:cNvSpPr/>
            <p:nvPr/>
          </p:nvSpPr>
          <p:spPr>
            <a:xfrm flipH="1">
              <a:off x="7247180" y="2138140"/>
              <a:ext cx="424332" cy="3843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84" y="0"/>
                  </a:moveTo>
                  <a:lnTo>
                    <a:pt x="0" y="10916"/>
                  </a:lnTo>
                  <a:lnTo>
                    <a:pt x="2200" y="21600"/>
                  </a:lnTo>
                  <a:lnTo>
                    <a:pt x="21600" y="6397"/>
                  </a:lnTo>
                  <a:lnTo>
                    <a:pt x="5384" y="0"/>
                  </a:ln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3"/>
            <p:cNvSpPr/>
            <p:nvPr/>
          </p:nvSpPr>
          <p:spPr>
            <a:xfrm flipH="1">
              <a:off x="8704910" y="1629568"/>
              <a:ext cx="1928826" cy="13253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24" y="1520"/>
                  </a:moveTo>
                  <a:lnTo>
                    <a:pt x="0" y="4873"/>
                  </a:lnTo>
                  <a:lnTo>
                    <a:pt x="1279" y="5446"/>
                  </a:lnTo>
                  <a:lnTo>
                    <a:pt x="1311" y="5427"/>
                  </a:lnTo>
                  <a:lnTo>
                    <a:pt x="6222" y="9095"/>
                  </a:lnTo>
                  <a:lnTo>
                    <a:pt x="10870" y="15992"/>
                  </a:lnTo>
                  <a:lnTo>
                    <a:pt x="21600" y="21600"/>
                  </a:lnTo>
                  <a:lnTo>
                    <a:pt x="9737" y="7415"/>
                  </a:lnTo>
                  <a:lnTo>
                    <a:pt x="12958" y="2029"/>
                  </a:lnTo>
                  <a:lnTo>
                    <a:pt x="12269" y="0"/>
                  </a:lnTo>
                  <a:lnTo>
                    <a:pt x="4578" y="2517"/>
                  </a:lnTo>
                  <a:lnTo>
                    <a:pt x="3689" y="4792"/>
                  </a:lnTo>
                  <a:lnTo>
                    <a:pt x="3224" y="1520"/>
                  </a:ln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3"/>
            <p:cNvSpPr/>
            <p:nvPr/>
          </p:nvSpPr>
          <p:spPr>
            <a:xfrm>
              <a:off x="10910313" y="1604956"/>
              <a:ext cx="1288008" cy="14725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9" y="0"/>
                  </a:moveTo>
                  <a:lnTo>
                    <a:pt x="16507" y="6058"/>
                  </a:lnTo>
                  <a:lnTo>
                    <a:pt x="21600" y="8389"/>
                  </a:lnTo>
                  <a:lnTo>
                    <a:pt x="21600" y="21600"/>
                  </a:lnTo>
                  <a:lnTo>
                    <a:pt x="21529" y="21494"/>
                  </a:lnTo>
                  <a:lnTo>
                    <a:pt x="16536" y="15921"/>
                  </a:lnTo>
                  <a:lnTo>
                    <a:pt x="5485" y="7980"/>
                  </a:lnTo>
                  <a:lnTo>
                    <a:pt x="2806" y="4371"/>
                  </a:lnTo>
                  <a:lnTo>
                    <a:pt x="0" y="2990"/>
                  </a:ln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3"/>
            <p:cNvSpPr/>
            <p:nvPr/>
          </p:nvSpPr>
          <p:spPr>
            <a:xfrm>
              <a:off x="7320026" y="1754998"/>
              <a:ext cx="1544616" cy="1397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78" y="0"/>
                  </a:moveTo>
                  <a:lnTo>
                    <a:pt x="8249" y="2066"/>
                  </a:lnTo>
                  <a:lnTo>
                    <a:pt x="6561" y="2642"/>
                  </a:lnTo>
                  <a:lnTo>
                    <a:pt x="8510" y="6504"/>
                  </a:lnTo>
                  <a:lnTo>
                    <a:pt x="0" y="21600"/>
                  </a:lnTo>
                  <a:lnTo>
                    <a:pt x="8751" y="18238"/>
                  </a:lnTo>
                  <a:lnTo>
                    <a:pt x="14486" y="12617"/>
                  </a:lnTo>
                  <a:lnTo>
                    <a:pt x="8809" y="8085"/>
                  </a:lnTo>
                  <a:lnTo>
                    <a:pt x="9037" y="7151"/>
                  </a:lnTo>
                  <a:lnTo>
                    <a:pt x="13546" y="8109"/>
                  </a:lnTo>
                  <a:lnTo>
                    <a:pt x="14789" y="7648"/>
                  </a:lnTo>
                  <a:lnTo>
                    <a:pt x="17160" y="10223"/>
                  </a:lnTo>
                  <a:lnTo>
                    <a:pt x="21600" y="6125"/>
                  </a:lnTo>
                  <a:lnTo>
                    <a:pt x="13080" y="3080"/>
                  </a:lnTo>
                  <a:lnTo>
                    <a:pt x="7678" y="0"/>
                  </a:ln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3"/>
            <p:cNvSpPr/>
            <p:nvPr/>
          </p:nvSpPr>
          <p:spPr>
            <a:xfrm>
              <a:off x="10120766" y="1864067"/>
              <a:ext cx="1310850" cy="16944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34" y="0"/>
                  </a:moveTo>
                  <a:lnTo>
                    <a:pt x="11124" y="1173"/>
                  </a:lnTo>
                  <a:lnTo>
                    <a:pt x="0" y="7979"/>
                  </a:lnTo>
                  <a:lnTo>
                    <a:pt x="19364" y="21600"/>
                  </a:lnTo>
                  <a:lnTo>
                    <a:pt x="21600" y="15914"/>
                  </a:lnTo>
                  <a:lnTo>
                    <a:pt x="16785" y="9969"/>
                  </a:lnTo>
                  <a:lnTo>
                    <a:pt x="12578" y="654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3"/>
            <p:cNvSpPr/>
            <p:nvPr/>
          </p:nvSpPr>
          <p:spPr>
            <a:xfrm flipH="1">
              <a:off x="4895528" y="1779338"/>
              <a:ext cx="1792962" cy="16211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11" y="4089"/>
                  </a:moveTo>
                  <a:lnTo>
                    <a:pt x="16219" y="1754"/>
                  </a:lnTo>
                  <a:lnTo>
                    <a:pt x="15211" y="1379"/>
                  </a:lnTo>
                  <a:lnTo>
                    <a:pt x="15120" y="0"/>
                  </a:lnTo>
                  <a:lnTo>
                    <a:pt x="10384" y="9810"/>
                  </a:lnTo>
                  <a:lnTo>
                    <a:pt x="0" y="14487"/>
                  </a:lnTo>
                  <a:lnTo>
                    <a:pt x="5291" y="19371"/>
                  </a:lnTo>
                  <a:lnTo>
                    <a:pt x="12991" y="21600"/>
                  </a:lnTo>
                  <a:lnTo>
                    <a:pt x="20206" y="8939"/>
                  </a:lnTo>
                  <a:lnTo>
                    <a:pt x="21600" y="4515"/>
                  </a:lnTo>
                  <a:lnTo>
                    <a:pt x="18713" y="4612"/>
                  </a:lnTo>
                  <a:lnTo>
                    <a:pt x="16611" y="4089"/>
                  </a:ln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3"/>
            <p:cNvSpPr/>
            <p:nvPr/>
          </p:nvSpPr>
          <p:spPr>
            <a:xfrm flipH="1">
              <a:off x="4185960" y="2213669"/>
              <a:ext cx="1244592" cy="12934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3"/>
            <p:cNvSpPr/>
            <p:nvPr/>
          </p:nvSpPr>
          <p:spPr>
            <a:xfrm flipH="1">
              <a:off x="3773503" y="2804930"/>
              <a:ext cx="789912" cy="5912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95" y="3294"/>
                  </a:moveTo>
                  <a:lnTo>
                    <a:pt x="11970" y="0"/>
                  </a:lnTo>
                  <a:lnTo>
                    <a:pt x="0" y="21600"/>
                  </a:lnTo>
                  <a:lnTo>
                    <a:pt x="3611" y="21417"/>
                  </a:lnTo>
                  <a:lnTo>
                    <a:pt x="21600" y="759"/>
                  </a:lnTo>
                  <a:lnTo>
                    <a:pt x="15995" y="3294"/>
                  </a:ln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3"/>
            <p:cNvSpPr/>
            <p:nvPr/>
          </p:nvSpPr>
          <p:spPr>
            <a:xfrm>
              <a:off x="983556" y="2858683"/>
              <a:ext cx="797148" cy="866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28" y="2239"/>
                  </a:moveTo>
                  <a:lnTo>
                    <a:pt x="9466" y="8840"/>
                  </a:lnTo>
                  <a:lnTo>
                    <a:pt x="0" y="14405"/>
                  </a:lnTo>
                  <a:lnTo>
                    <a:pt x="4552" y="21600"/>
                  </a:lnTo>
                  <a:lnTo>
                    <a:pt x="21600" y="5678"/>
                  </a:lnTo>
                  <a:lnTo>
                    <a:pt x="16382" y="0"/>
                  </a:lnTo>
                  <a:lnTo>
                    <a:pt x="6528" y="2239"/>
                  </a:ln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3"/>
            <p:cNvSpPr/>
            <p:nvPr/>
          </p:nvSpPr>
          <p:spPr>
            <a:xfrm>
              <a:off x="1688288" y="2307728"/>
              <a:ext cx="1836486" cy="1183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8" y="0"/>
                  </a:moveTo>
                  <a:lnTo>
                    <a:pt x="3935" y="4683"/>
                  </a:lnTo>
                  <a:lnTo>
                    <a:pt x="0" y="8755"/>
                  </a:lnTo>
                  <a:lnTo>
                    <a:pt x="1893" y="14021"/>
                  </a:lnTo>
                  <a:lnTo>
                    <a:pt x="21600" y="21600"/>
                  </a:lnTo>
                  <a:lnTo>
                    <a:pt x="10145" y="6410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3"/>
            <p:cNvSpPr/>
            <p:nvPr/>
          </p:nvSpPr>
          <p:spPr>
            <a:xfrm>
              <a:off x="9451057" y="2581042"/>
              <a:ext cx="1066392" cy="1080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78" y="0"/>
                  </a:moveTo>
                  <a:lnTo>
                    <a:pt x="9031" y="4527"/>
                  </a:lnTo>
                  <a:lnTo>
                    <a:pt x="0" y="12220"/>
                  </a:lnTo>
                  <a:lnTo>
                    <a:pt x="7625" y="19767"/>
                  </a:lnTo>
                  <a:lnTo>
                    <a:pt x="19142" y="21600"/>
                  </a:lnTo>
                  <a:lnTo>
                    <a:pt x="21600" y="17023"/>
                  </a:lnTo>
                  <a:lnTo>
                    <a:pt x="16477" y="10859"/>
                  </a:lnTo>
                  <a:lnTo>
                    <a:pt x="10278" y="0"/>
                  </a:ln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3"/>
            <p:cNvSpPr/>
            <p:nvPr/>
          </p:nvSpPr>
          <p:spPr>
            <a:xfrm flipH="1">
              <a:off x="-5" y="3318934"/>
              <a:ext cx="12195468" cy="20178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339" y="293"/>
                  </a:lnTo>
                  <a:cubicBezTo>
                    <a:pt x="20308" y="1549"/>
                    <a:pt x="19351" y="3565"/>
                    <a:pt x="18315" y="4784"/>
                  </a:cubicBezTo>
                  <a:cubicBezTo>
                    <a:pt x="17205" y="6090"/>
                    <a:pt x="16039" y="6444"/>
                    <a:pt x="14877" y="6366"/>
                  </a:cubicBezTo>
                  <a:cubicBezTo>
                    <a:pt x="12968" y="6239"/>
                    <a:pt x="11084" y="4958"/>
                    <a:pt x="9203" y="3749"/>
                  </a:cubicBezTo>
                  <a:cubicBezTo>
                    <a:pt x="7266" y="2503"/>
                    <a:pt x="5318" y="1330"/>
                    <a:pt x="3351" y="1273"/>
                  </a:cubicBezTo>
                  <a:cubicBezTo>
                    <a:pt x="2355" y="1243"/>
                    <a:pt x="1360" y="1502"/>
                    <a:pt x="375" y="2047"/>
                  </a:cubicBezTo>
                  <a:lnTo>
                    <a:pt x="0" y="2292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3"/>
            <p:cNvSpPr/>
            <p:nvPr/>
          </p:nvSpPr>
          <p:spPr>
            <a:xfrm flipH="1">
              <a:off x="8" y="3708400"/>
              <a:ext cx="12185640" cy="3149598"/>
            </a:xfrm>
            <a:custGeom>
              <a:avLst/>
              <a:gdLst/>
              <a:ahLst/>
              <a:cxnLst/>
              <a:rect l="l" t="t" r="r" b="b"/>
              <a:pathLst>
                <a:path w="21600" h="21503" extrusionOk="0">
                  <a:moveTo>
                    <a:pt x="15293" y="3"/>
                  </a:moveTo>
                  <a:cubicBezTo>
                    <a:pt x="11926" y="-97"/>
                    <a:pt x="8462" y="2457"/>
                    <a:pt x="5021" y="3665"/>
                  </a:cubicBezTo>
                  <a:cubicBezTo>
                    <a:pt x="3480" y="4205"/>
                    <a:pt x="1918" y="4463"/>
                    <a:pt x="358" y="4440"/>
                  </a:cubicBezTo>
                  <a:lnTo>
                    <a:pt x="0" y="4418"/>
                  </a:lnTo>
                  <a:lnTo>
                    <a:pt x="0" y="21503"/>
                  </a:lnTo>
                  <a:lnTo>
                    <a:pt x="21600" y="21503"/>
                  </a:lnTo>
                  <a:lnTo>
                    <a:pt x="21600" y="3533"/>
                  </a:lnTo>
                  <a:lnTo>
                    <a:pt x="21285" y="3340"/>
                  </a:lnTo>
                  <a:cubicBezTo>
                    <a:pt x="20379" y="2718"/>
                    <a:pt x="19535" y="1777"/>
                    <a:pt x="18625" y="1137"/>
                  </a:cubicBezTo>
                  <a:cubicBezTo>
                    <a:pt x="17528" y="365"/>
                    <a:pt x="16416" y="37"/>
                    <a:pt x="15293" y="3"/>
                  </a:cubicBez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3"/>
            <p:cNvSpPr/>
            <p:nvPr/>
          </p:nvSpPr>
          <p:spPr>
            <a:xfrm flipH="1">
              <a:off x="-6371" y="3708400"/>
              <a:ext cx="12203946" cy="3149598"/>
            </a:xfrm>
            <a:custGeom>
              <a:avLst/>
              <a:gdLst/>
              <a:ahLst/>
              <a:cxnLst/>
              <a:rect l="l" t="t" r="r" b="b"/>
              <a:pathLst>
                <a:path w="21600" h="21503" extrusionOk="0">
                  <a:moveTo>
                    <a:pt x="15293" y="3"/>
                  </a:moveTo>
                  <a:cubicBezTo>
                    <a:pt x="11926" y="-97"/>
                    <a:pt x="8462" y="2457"/>
                    <a:pt x="5021" y="3665"/>
                  </a:cubicBezTo>
                  <a:cubicBezTo>
                    <a:pt x="3480" y="4205"/>
                    <a:pt x="1918" y="4463"/>
                    <a:pt x="358" y="4440"/>
                  </a:cubicBezTo>
                  <a:lnTo>
                    <a:pt x="0" y="4418"/>
                  </a:lnTo>
                  <a:lnTo>
                    <a:pt x="0" y="21503"/>
                  </a:lnTo>
                  <a:lnTo>
                    <a:pt x="21600" y="21503"/>
                  </a:lnTo>
                  <a:lnTo>
                    <a:pt x="21600" y="3533"/>
                  </a:lnTo>
                  <a:lnTo>
                    <a:pt x="21285" y="3340"/>
                  </a:lnTo>
                  <a:cubicBezTo>
                    <a:pt x="20379" y="2718"/>
                    <a:pt x="19535" y="1777"/>
                    <a:pt x="18625" y="1137"/>
                  </a:cubicBezTo>
                  <a:cubicBezTo>
                    <a:pt x="17528" y="365"/>
                    <a:pt x="16416" y="37"/>
                    <a:pt x="15293" y="3"/>
                  </a:cubicBezTo>
                  <a:close/>
                </a:path>
              </a:pathLst>
            </a:custGeom>
            <a:solidFill>
              <a:srgbClr val="000000">
                <a:alpha val="2235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p53"/>
          <p:cNvSpPr txBox="1">
            <a:spLocks noGrp="1"/>
          </p:cNvSpPr>
          <p:nvPr>
            <p:ph type="title"/>
          </p:nvPr>
        </p:nvSpPr>
        <p:spPr>
          <a:xfrm>
            <a:off x="571649" y="635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53"/>
          <p:cNvSpPr txBox="1">
            <a:spLocks noGrp="1"/>
          </p:cNvSpPr>
          <p:nvPr>
            <p:ph type="body" idx="1"/>
          </p:nvPr>
        </p:nvSpPr>
        <p:spPr>
          <a:xfrm>
            <a:off x="571649" y="4476747"/>
            <a:ext cx="5304900" cy="18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53"/>
          <p:cNvSpPr txBox="1">
            <a:spLocks noGrp="1"/>
          </p:cNvSpPr>
          <p:nvPr>
            <p:ph type="body" idx="2"/>
          </p:nvPr>
        </p:nvSpPr>
        <p:spPr>
          <a:xfrm>
            <a:off x="571649" y="1081137"/>
            <a:ext cx="1148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​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3"/>
          <p:cNvSpPr txBox="1">
            <a:spLocks noGrp="1"/>
          </p:cNvSpPr>
          <p:nvPr>
            <p:ph type="ftr" idx="11"/>
          </p:nvPr>
        </p:nvSpPr>
        <p:spPr>
          <a:xfrm>
            <a:off x="578001" y="6529173"/>
            <a:ext cx="105900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ge_Content_Planes - High">
  <p:cSld name="Stage_Content_Planes - High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54"/>
          <p:cNvGrpSpPr/>
          <p:nvPr/>
        </p:nvGrpSpPr>
        <p:grpSpPr>
          <a:xfrm>
            <a:off x="-16791" y="1566297"/>
            <a:ext cx="12227363" cy="5305070"/>
            <a:chOff x="-16788" y="1552930"/>
            <a:chExt cx="12206612" cy="5305070"/>
          </a:xfrm>
        </p:grpSpPr>
        <p:grpSp>
          <p:nvGrpSpPr>
            <p:cNvPr id="544" name="Google Shape;544;p54"/>
            <p:cNvGrpSpPr/>
            <p:nvPr/>
          </p:nvGrpSpPr>
          <p:grpSpPr>
            <a:xfrm>
              <a:off x="-16788" y="1552930"/>
              <a:ext cx="12201235" cy="1564273"/>
              <a:chOff x="0" y="0"/>
              <a:chExt cx="24407352" cy="3128547"/>
            </a:xfrm>
          </p:grpSpPr>
          <p:sp>
            <p:nvSpPr>
              <p:cNvPr id="545" name="Google Shape;545;p54"/>
              <p:cNvSpPr/>
              <p:nvPr/>
            </p:nvSpPr>
            <p:spPr>
              <a:xfrm>
                <a:off x="3475517" y="1009053"/>
                <a:ext cx="375030" cy="35958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54"/>
              <p:cNvSpPr/>
              <p:nvPr/>
            </p:nvSpPr>
            <p:spPr>
              <a:xfrm>
                <a:off x="4476219" y="1030004"/>
                <a:ext cx="370170" cy="35488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54"/>
              <p:cNvSpPr/>
              <p:nvPr/>
            </p:nvSpPr>
            <p:spPr>
              <a:xfrm>
                <a:off x="1690093" y="1082886"/>
                <a:ext cx="286038" cy="32027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54"/>
              <p:cNvSpPr/>
              <p:nvPr/>
            </p:nvSpPr>
            <p:spPr>
              <a:xfrm>
                <a:off x="22799448" y="1144874"/>
                <a:ext cx="370170" cy="42670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54"/>
              <p:cNvSpPr/>
              <p:nvPr/>
            </p:nvSpPr>
            <p:spPr>
              <a:xfrm>
                <a:off x="21642514" y="1196423"/>
                <a:ext cx="346032" cy="51931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54"/>
              <p:cNvSpPr/>
              <p:nvPr/>
            </p:nvSpPr>
            <p:spPr>
              <a:xfrm>
                <a:off x="6898839" y="370711"/>
                <a:ext cx="532386" cy="72948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54"/>
              <p:cNvSpPr/>
              <p:nvPr/>
            </p:nvSpPr>
            <p:spPr>
              <a:xfrm>
                <a:off x="20853145" y="1023466"/>
                <a:ext cx="532386" cy="72948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54"/>
              <p:cNvSpPr/>
              <p:nvPr/>
            </p:nvSpPr>
            <p:spPr>
              <a:xfrm>
                <a:off x="0" y="766633"/>
                <a:ext cx="24407352" cy="236191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013" extrusionOk="0">
                    <a:moveTo>
                      <a:pt x="8317" y="42"/>
                    </a:moveTo>
                    <a:cubicBezTo>
                      <a:pt x="10642" y="-587"/>
                      <a:pt x="12979" y="5925"/>
                      <a:pt x="15337" y="8185"/>
                    </a:cubicBezTo>
                    <a:cubicBezTo>
                      <a:pt x="17148" y="9920"/>
                      <a:pt x="19008" y="9053"/>
                      <a:pt x="20798" y="5644"/>
                    </a:cubicBezTo>
                    <a:lnTo>
                      <a:pt x="21600" y="5471"/>
                    </a:lnTo>
                    <a:lnTo>
                      <a:pt x="21600" y="21001"/>
                    </a:lnTo>
                    <a:lnTo>
                      <a:pt x="0" y="21013"/>
                    </a:lnTo>
                    <a:lnTo>
                      <a:pt x="0" y="3129"/>
                    </a:lnTo>
                    <a:lnTo>
                      <a:pt x="1964" y="5189"/>
                    </a:lnTo>
                    <a:cubicBezTo>
                      <a:pt x="2491" y="5351"/>
                      <a:pt x="3046" y="5263"/>
                      <a:pt x="3586" y="4946"/>
                    </a:cubicBezTo>
                    <a:cubicBezTo>
                      <a:pt x="4457" y="4437"/>
                      <a:pt x="5216" y="3307"/>
                      <a:pt x="6041" y="2215"/>
                    </a:cubicBezTo>
                    <a:cubicBezTo>
                      <a:pt x="6792" y="1221"/>
                      <a:pt x="7549" y="250"/>
                      <a:pt x="8317" y="42"/>
                    </a:cubicBez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54"/>
              <p:cNvSpPr/>
              <p:nvPr/>
            </p:nvSpPr>
            <p:spPr>
              <a:xfrm>
                <a:off x="21946991" y="1019524"/>
                <a:ext cx="532386" cy="7045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54"/>
              <p:cNvSpPr/>
              <p:nvPr/>
            </p:nvSpPr>
            <p:spPr>
              <a:xfrm>
                <a:off x="23551039" y="784802"/>
                <a:ext cx="516996" cy="71830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54"/>
              <p:cNvSpPr/>
              <p:nvPr/>
            </p:nvSpPr>
            <p:spPr>
              <a:xfrm>
                <a:off x="13374969" y="785508"/>
                <a:ext cx="416016" cy="42670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54"/>
              <p:cNvSpPr/>
              <p:nvPr/>
            </p:nvSpPr>
            <p:spPr>
              <a:xfrm>
                <a:off x="10400627" y="311994"/>
                <a:ext cx="416016" cy="51931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54"/>
              <p:cNvSpPr/>
              <p:nvPr/>
            </p:nvSpPr>
            <p:spPr>
              <a:xfrm>
                <a:off x="11817467" y="430980"/>
                <a:ext cx="545454" cy="52299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54"/>
              <p:cNvSpPr/>
              <p:nvPr/>
            </p:nvSpPr>
            <p:spPr>
              <a:xfrm>
                <a:off x="12679122" y="379297"/>
                <a:ext cx="545454" cy="747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54"/>
              <p:cNvSpPr/>
              <p:nvPr/>
            </p:nvSpPr>
            <p:spPr>
              <a:xfrm>
                <a:off x="10787770" y="483916"/>
                <a:ext cx="416016" cy="39889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54"/>
              <p:cNvSpPr/>
              <p:nvPr/>
            </p:nvSpPr>
            <p:spPr>
              <a:xfrm>
                <a:off x="12278179" y="631958"/>
                <a:ext cx="375030" cy="35958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54"/>
              <p:cNvSpPr/>
              <p:nvPr/>
            </p:nvSpPr>
            <p:spPr>
              <a:xfrm>
                <a:off x="4884643" y="848034"/>
                <a:ext cx="425358" cy="4632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54"/>
              <p:cNvSpPr/>
              <p:nvPr/>
            </p:nvSpPr>
            <p:spPr>
              <a:xfrm>
                <a:off x="5245807" y="562337"/>
                <a:ext cx="483138" cy="67473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54"/>
              <p:cNvSpPr/>
              <p:nvPr/>
            </p:nvSpPr>
            <p:spPr>
              <a:xfrm>
                <a:off x="5872059" y="591410"/>
                <a:ext cx="483138" cy="55992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54"/>
              <p:cNvSpPr/>
              <p:nvPr/>
            </p:nvSpPr>
            <p:spPr>
              <a:xfrm>
                <a:off x="3022034" y="977921"/>
                <a:ext cx="483138" cy="4632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54"/>
              <p:cNvSpPr/>
              <p:nvPr/>
            </p:nvSpPr>
            <p:spPr>
              <a:xfrm>
                <a:off x="1916790" y="657293"/>
                <a:ext cx="629964" cy="7295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54"/>
              <p:cNvSpPr/>
              <p:nvPr/>
            </p:nvSpPr>
            <p:spPr>
              <a:xfrm>
                <a:off x="795856" y="851305"/>
                <a:ext cx="510516" cy="48945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54"/>
              <p:cNvSpPr/>
              <p:nvPr/>
            </p:nvSpPr>
            <p:spPr>
              <a:xfrm>
                <a:off x="186888" y="289450"/>
                <a:ext cx="775872" cy="970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54"/>
              <p:cNvSpPr/>
              <p:nvPr/>
            </p:nvSpPr>
            <p:spPr>
              <a:xfrm>
                <a:off x="8013469" y="468676"/>
                <a:ext cx="380862" cy="4090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54"/>
              <p:cNvSpPr/>
              <p:nvPr/>
            </p:nvSpPr>
            <p:spPr>
              <a:xfrm>
                <a:off x="9274655" y="0"/>
                <a:ext cx="636012" cy="84159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54"/>
              <p:cNvSpPr/>
              <p:nvPr/>
            </p:nvSpPr>
            <p:spPr>
              <a:xfrm>
                <a:off x="8968102" y="450865"/>
                <a:ext cx="380862" cy="35958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54"/>
              <p:cNvSpPr/>
              <p:nvPr/>
            </p:nvSpPr>
            <p:spPr>
              <a:xfrm>
                <a:off x="11581273" y="639518"/>
                <a:ext cx="287064" cy="27523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54"/>
              <p:cNvSpPr/>
              <p:nvPr/>
            </p:nvSpPr>
            <p:spPr>
              <a:xfrm>
                <a:off x="7357438" y="576548"/>
                <a:ext cx="309150" cy="4090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3" name="Google Shape;573;p54"/>
            <p:cNvSpPr/>
            <p:nvPr/>
          </p:nvSpPr>
          <p:spPr>
            <a:xfrm>
              <a:off x="10946699" y="2347189"/>
              <a:ext cx="249912" cy="3424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4"/>
            <p:cNvSpPr/>
            <p:nvPr/>
          </p:nvSpPr>
          <p:spPr>
            <a:xfrm>
              <a:off x="11452940" y="2314119"/>
              <a:ext cx="359046" cy="4921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4"/>
            <p:cNvSpPr/>
            <p:nvPr/>
          </p:nvSpPr>
          <p:spPr>
            <a:xfrm>
              <a:off x="666760" y="2631076"/>
              <a:ext cx="161136" cy="2354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4"/>
            <p:cNvSpPr/>
            <p:nvPr/>
          </p:nvSpPr>
          <p:spPr>
            <a:xfrm>
              <a:off x="141674" y="2144111"/>
              <a:ext cx="354240" cy="4433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4"/>
            <p:cNvSpPr/>
            <p:nvPr/>
          </p:nvSpPr>
          <p:spPr>
            <a:xfrm>
              <a:off x="454705" y="2317063"/>
              <a:ext cx="249912" cy="2396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4"/>
            <p:cNvSpPr/>
            <p:nvPr/>
          </p:nvSpPr>
          <p:spPr>
            <a:xfrm>
              <a:off x="1013880" y="2326218"/>
              <a:ext cx="185598" cy="178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4"/>
            <p:cNvSpPr/>
            <p:nvPr/>
          </p:nvSpPr>
          <p:spPr>
            <a:xfrm>
              <a:off x="10046798" y="2130708"/>
              <a:ext cx="249912" cy="3620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4"/>
            <p:cNvSpPr/>
            <p:nvPr/>
          </p:nvSpPr>
          <p:spPr>
            <a:xfrm>
              <a:off x="9875601" y="2168990"/>
              <a:ext cx="211248" cy="246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4"/>
            <p:cNvSpPr/>
            <p:nvPr/>
          </p:nvSpPr>
          <p:spPr>
            <a:xfrm>
              <a:off x="9933260" y="2416381"/>
              <a:ext cx="142236" cy="178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4"/>
            <p:cNvSpPr/>
            <p:nvPr/>
          </p:nvSpPr>
          <p:spPr>
            <a:xfrm>
              <a:off x="7753892" y="2011004"/>
              <a:ext cx="185598" cy="232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4"/>
            <p:cNvSpPr/>
            <p:nvPr/>
          </p:nvSpPr>
          <p:spPr>
            <a:xfrm>
              <a:off x="7454006" y="1878011"/>
              <a:ext cx="258066" cy="353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4"/>
            <p:cNvSpPr/>
            <p:nvPr/>
          </p:nvSpPr>
          <p:spPr>
            <a:xfrm>
              <a:off x="9349804" y="1965913"/>
              <a:ext cx="183816" cy="2519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4"/>
            <p:cNvSpPr/>
            <p:nvPr/>
          </p:nvSpPr>
          <p:spPr>
            <a:xfrm>
              <a:off x="8769296" y="1903912"/>
              <a:ext cx="183816" cy="2519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4"/>
            <p:cNvSpPr/>
            <p:nvPr/>
          </p:nvSpPr>
          <p:spPr>
            <a:xfrm>
              <a:off x="8964983" y="1753652"/>
              <a:ext cx="354240" cy="4854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4"/>
            <p:cNvSpPr/>
            <p:nvPr/>
          </p:nvSpPr>
          <p:spPr>
            <a:xfrm>
              <a:off x="-10196" y="2108068"/>
              <a:ext cx="12200020" cy="4749932"/>
            </a:xfrm>
            <a:custGeom>
              <a:avLst/>
              <a:gdLst/>
              <a:ahLst/>
              <a:cxnLst/>
              <a:rect l="l" t="t" r="r" b="b"/>
              <a:pathLst>
                <a:path w="12200020" h="4749932" extrusionOk="0">
                  <a:moveTo>
                    <a:pt x="8523615" y="102"/>
                  </a:moveTo>
                  <a:cubicBezTo>
                    <a:pt x="8987332" y="3022"/>
                    <a:pt x="9445400" y="69064"/>
                    <a:pt x="9897819" y="186547"/>
                  </a:cubicBezTo>
                  <a:cubicBezTo>
                    <a:pt x="10391471" y="315037"/>
                    <a:pt x="10845585" y="503504"/>
                    <a:pt x="11365218" y="579655"/>
                  </a:cubicBezTo>
                  <a:cubicBezTo>
                    <a:pt x="11638026" y="619640"/>
                    <a:pt x="11915916" y="626603"/>
                    <a:pt x="12190418" y="600097"/>
                  </a:cubicBezTo>
                  <a:lnTo>
                    <a:pt x="12200020" y="599423"/>
                  </a:lnTo>
                  <a:lnTo>
                    <a:pt x="12200020" y="4749932"/>
                  </a:lnTo>
                  <a:lnTo>
                    <a:pt x="0" y="4749932"/>
                  </a:lnTo>
                  <a:lnTo>
                    <a:pt x="2761" y="452063"/>
                  </a:lnTo>
                  <a:cubicBezTo>
                    <a:pt x="708784" y="313240"/>
                    <a:pt x="1430058" y="266067"/>
                    <a:pt x="2148507" y="312566"/>
                  </a:cubicBezTo>
                  <a:cubicBezTo>
                    <a:pt x="2987828" y="366703"/>
                    <a:pt x="3819241" y="548206"/>
                    <a:pt x="4660256" y="525294"/>
                  </a:cubicBezTo>
                  <a:cubicBezTo>
                    <a:pt x="5208130" y="510693"/>
                    <a:pt x="5749226" y="410282"/>
                    <a:pt x="6286934" y="303581"/>
                  </a:cubicBezTo>
                  <a:cubicBezTo>
                    <a:pt x="7033059" y="155548"/>
                    <a:pt x="7774666" y="-4616"/>
                    <a:pt x="8523615" y="102"/>
                  </a:cubicBez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4"/>
            <p:cNvSpPr/>
            <p:nvPr/>
          </p:nvSpPr>
          <p:spPr>
            <a:xfrm>
              <a:off x="7965694" y="1597627"/>
              <a:ext cx="401004" cy="5495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4"/>
            <p:cNvSpPr/>
            <p:nvPr/>
          </p:nvSpPr>
          <p:spPr>
            <a:xfrm>
              <a:off x="684953" y="2144111"/>
              <a:ext cx="354240" cy="4433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4"/>
            <p:cNvSpPr/>
            <p:nvPr/>
          </p:nvSpPr>
          <p:spPr>
            <a:xfrm>
              <a:off x="11220699" y="2468813"/>
              <a:ext cx="169344" cy="2320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4"/>
            <p:cNvSpPr/>
            <p:nvPr/>
          </p:nvSpPr>
          <p:spPr>
            <a:xfrm>
              <a:off x="7095573" y="2016170"/>
              <a:ext cx="249912" cy="3424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4"/>
            <p:cNvSpPr/>
            <p:nvPr/>
          </p:nvSpPr>
          <p:spPr>
            <a:xfrm>
              <a:off x="6835203" y="2073782"/>
              <a:ext cx="249912" cy="3424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4"/>
            <p:cNvSpPr/>
            <p:nvPr/>
          </p:nvSpPr>
          <p:spPr>
            <a:xfrm>
              <a:off x="8312141" y="1816258"/>
              <a:ext cx="258066" cy="353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4" name="Google Shape;594;p54"/>
          <p:cNvSpPr txBox="1">
            <a:spLocks noGrp="1"/>
          </p:cNvSpPr>
          <p:nvPr>
            <p:ph type="body" idx="1"/>
          </p:nvPr>
        </p:nvSpPr>
        <p:spPr>
          <a:xfrm>
            <a:off x="571649" y="2907284"/>
            <a:ext cx="53049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54"/>
          <p:cNvSpPr txBox="1">
            <a:spLocks noGrp="1"/>
          </p:cNvSpPr>
          <p:nvPr>
            <p:ph type="body" idx="2"/>
          </p:nvPr>
        </p:nvSpPr>
        <p:spPr>
          <a:xfrm>
            <a:off x="571649" y="1081137"/>
            <a:ext cx="1104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​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54"/>
          <p:cNvSpPr txBox="1">
            <a:spLocks noGrp="1"/>
          </p:cNvSpPr>
          <p:nvPr>
            <p:ph type="title"/>
          </p:nvPr>
        </p:nvSpPr>
        <p:spPr>
          <a:xfrm>
            <a:off x="571649" y="635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54"/>
          <p:cNvSpPr txBox="1">
            <a:spLocks noGrp="1"/>
          </p:cNvSpPr>
          <p:nvPr>
            <p:ph type="ftr" idx="11"/>
          </p:nvPr>
        </p:nvSpPr>
        <p:spPr>
          <a:xfrm>
            <a:off x="578001" y="6529173"/>
            <a:ext cx="105900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gue_slide_Mountain">
  <p:cSld name="Segue_slide_Mountain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12" scaled="0"/>
        </a:gra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5"/>
          <p:cNvSpPr/>
          <p:nvPr/>
        </p:nvSpPr>
        <p:spPr>
          <a:xfrm>
            <a:off x="3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55"/>
          <p:cNvSpPr/>
          <p:nvPr/>
        </p:nvSpPr>
        <p:spPr>
          <a:xfrm>
            <a:off x="3" y="0"/>
            <a:ext cx="12192000" cy="6858000"/>
          </a:xfrm>
          <a:prstGeom prst="rect">
            <a:avLst/>
          </a:prstGeom>
          <a:gradFill>
            <a:gsLst>
              <a:gs pos="0">
                <a:srgbClr val="118ED9"/>
              </a:gs>
              <a:gs pos="49000">
                <a:srgbClr val="118ED9"/>
              </a:gs>
              <a:gs pos="78000">
                <a:schemeClr val="accent1"/>
              </a:gs>
              <a:gs pos="100000">
                <a:srgbClr val="92D371">
                  <a:alpha val="4784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55"/>
          <p:cNvSpPr txBox="1">
            <a:spLocks noGrp="1"/>
          </p:cNvSpPr>
          <p:nvPr>
            <p:ph type="body" idx="1"/>
          </p:nvPr>
        </p:nvSpPr>
        <p:spPr>
          <a:xfrm>
            <a:off x="3853052" y="3815237"/>
            <a:ext cx="74721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55"/>
          <p:cNvSpPr/>
          <p:nvPr/>
        </p:nvSpPr>
        <p:spPr>
          <a:xfrm>
            <a:off x="10205717" y="3"/>
            <a:ext cx="1999674" cy="14317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94" y="0"/>
                </a:moveTo>
                <a:cubicBezTo>
                  <a:pt x="2107" y="1128"/>
                  <a:pt x="2278" y="2207"/>
                  <a:pt x="2587" y="3182"/>
                </a:cubicBezTo>
                <a:cubicBezTo>
                  <a:pt x="1042" y="4438"/>
                  <a:pt x="0" y="6774"/>
                  <a:pt x="0" y="9454"/>
                </a:cubicBezTo>
                <a:cubicBezTo>
                  <a:pt x="0" y="13454"/>
                  <a:pt x="2319" y="16702"/>
                  <a:pt x="5179" y="16702"/>
                </a:cubicBezTo>
                <a:cubicBezTo>
                  <a:pt x="5543" y="16702"/>
                  <a:pt x="5899" y="16645"/>
                  <a:pt x="6244" y="16544"/>
                </a:cubicBezTo>
                <a:cubicBezTo>
                  <a:pt x="7030" y="19493"/>
                  <a:pt x="9073" y="21600"/>
                  <a:pt x="11476" y="21600"/>
                </a:cubicBezTo>
                <a:cubicBezTo>
                  <a:pt x="13784" y="21600"/>
                  <a:pt x="15763" y="19665"/>
                  <a:pt x="16610" y="16894"/>
                </a:cubicBezTo>
                <a:cubicBezTo>
                  <a:pt x="17256" y="17332"/>
                  <a:pt x="17983" y="17576"/>
                  <a:pt x="18751" y="17576"/>
                </a:cubicBezTo>
                <a:cubicBezTo>
                  <a:pt x="19817" y="17576"/>
                  <a:pt x="20797" y="17093"/>
                  <a:pt x="21600" y="16289"/>
                </a:cubicBezTo>
                <a:lnTo>
                  <a:pt x="21600" y="0"/>
                </a:lnTo>
                <a:lnTo>
                  <a:pt x="20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Google Shape;60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58395" y="324939"/>
            <a:ext cx="832838" cy="583246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5"/>
          <p:cNvSpPr txBox="1">
            <a:spLocks noGrp="1"/>
          </p:cNvSpPr>
          <p:nvPr>
            <p:ph type="ctrTitle"/>
          </p:nvPr>
        </p:nvSpPr>
        <p:spPr>
          <a:xfrm>
            <a:off x="3851121" y="903487"/>
            <a:ext cx="7467300" cy="28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"/>
              <a:buNone/>
              <a:defRPr sz="5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5" name="Google Shape;605;p55" descr="Wayfinder-Graphic_cropped.png"/>
          <p:cNvPicPr preferRelativeResize="0"/>
          <p:nvPr/>
        </p:nvPicPr>
        <p:blipFill rotWithShape="1">
          <a:blip r:embed="rId3">
            <a:alphaModFix/>
          </a:blip>
          <a:srcRect l="10458" b="418"/>
          <a:stretch/>
        </p:blipFill>
        <p:spPr>
          <a:xfrm>
            <a:off x="1" y="1394691"/>
            <a:ext cx="5164120" cy="546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ge_Content_High">
  <p:cSld name="Stage_Content_High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56"/>
          <p:cNvGrpSpPr/>
          <p:nvPr/>
        </p:nvGrpSpPr>
        <p:grpSpPr>
          <a:xfrm>
            <a:off x="-7655" y="1639016"/>
            <a:ext cx="8124655" cy="3598534"/>
            <a:chOff x="-16125" y="1639016"/>
            <a:chExt cx="8127906" cy="3598534"/>
          </a:xfrm>
        </p:grpSpPr>
        <p:sp>
          <p:nvSpPr>
            <p:cNvPr id="608" name="Google Shape;608;p56"/>
            <p:cNvSpPr/>
            <p:nvPr/>
          </p:nvSpPr>
          <p:spPr>
            <a:xfrm>
              <a:off x="-16125" y="1639016"/>
              <a:ext cx="8127906" cy="3598534"/>
            </a:xfrm>
            <a:custGeom>
              <a:avLst/>
              <a:gdLst/>
              <a:ahLst/>
              <a:cxnLst/>
              <a:rect l="l" t="t" r="r" b="b"/>
              <a:pathLst>
                <a:path w="7649794" h="3493722" extrusionOk="0">
                  <a:moveTo>
                    <a:pt x="2208671" y="0"/>
                  </a:moveTo>
                  <a:lnTo>
                    <a:pt x="2556320" y="63327"/>
                  </a:lnTo>
                  <a:lnTo>
                    <a:pt x="2934577" y="446010"/>
                  </a:lnTo>
                  <a:lnTo>
                    <a:pt x="3688781" y="915621"/>
                  </a:lnTo>
                  <a:lnTo>
                    <a:pt x="4944824" y="753481"/>
                  </a:lnTo>
                  <a:lnTo>
                    <a:pt x="5092085" y="878099"/>
                  </a:lnTo>
                  <a:lnTo>
                    <a:pt x="5720973" y="528693"/>
                  </a:lnTo>
                  <a:lnTo>
                    <a:pt x="6187586" y="777760"/>
                  </a:lnTo>
                  <a:lnTo>
                    <a:pt x="7629004" y="1026996"/>
                  </a:lnTo>
                  <a:lnTo>
                    <a:pt x="7649794" y="3493722"/>
                  </a:lnTo>
                  <a:lnTo>
                    <a:pt x="17240" y="3480628"/>
                  </a:lnTo>
                  <a:cubicBezTo>
                    <a:pt x="11493" y="2401094"/>
                    <a:pt x="5747" y="1321561"/>
                    <a:pt x="0" y="242027"/>
                  </a:cubicBezTo>
                  <a:lnTo>
                    <a:pt x="83503" y="350425"/>
                  </a:lnTo>
                  <a:lnTo>
                    <a:pt x="402278" y="460781"/>
                  </a:lnTo>
                  <a:lnTo>
                    <a:pt x="941077" y="1079458"/>
                  </a:lnTo>
                  <a:lnTo>
                    <a:pt x="1808469" y="734805"/>
                  </a:lnTo>
                  <a:lnTo>
                    <a:pt x="2208671" y="0"/>
                  </a:lnTo>
                  <a:close/>
                </a:path>
              </a:pathLst>
            </a:custGeom>
            <a:solidFill>
              <a:srgbClr val="0071DE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6"/>
            <p:cNvSpPr/>
            <p:nvPr/>
          </p:nvSpPr>
          <p:spPr>
            <a:xfrm>
              <a:off x="-9149" y="2042381"/>
              <a:ext cx="420713" cy="404486"/>
            </a:xfrm>
            <a:custGeom>
              <a:avLst/>
              <a:gdLst/>
              <a:ahLst/>
              <a:cxnLst/>
              <a:rect l="l" t="t" r="r" b="b"/>
              <a:pathLst>
                <a:path w="420713" h="404486" extrusionOk="0">
                  <a:moveTo>
                    <a:pt x="74932" y="0"/>
                  </a:moveTo>
                  <a:lnTo>
                    <a:pt x="420713" y="119792"/>
                  </a:lnTo>
                  <a:lnTo>
                    <a:pt x="7039" y="404486"/>
                  </a:lnTo>
                  <a:lnTo>
                    <a:pt x="0" y="374468"/>
                  </a:lnTo>
                  <a:lnTo>
                    <a:pt x="0" y="133420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0" name="Google Shape;610;p56"/>
          <p:cNvSpPr/>
          <p:nvPr/>
        </p:nvSpPr>
        <p:spPr>
          <a:xfrm>
            <a:off x="1020171" y="1640631"/>
            <a:ext cx="1904256" cy="167027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11" y="4089"/>
                </a:moveTo>
                <a:lnTo>
                  <a:pt x="16219" y="1754"/>
                </a:lnTo>
                <a:lnTo>
                  <a:pt x="15211" y="1379"/>
                </a:lnTo>
                <a:lnTo>
                  <a:pt x="15120" y="0"/>
                </a:lnTo>
                <a:lnTo>
                  <a:pt x="10384" y="9810"/>
                </a:lnTo>
                <a:lnTo>
                  <a:pt x="0" y="14487"/>
                </a:lnTo>
                <a:lnTo>
                  <a:pt x="5291" y="19371"/>
                </a:lnTo>
                <a:lnTo>
                  <a:pt x="12991" y="21600"/>
                </a:lnTo>
                <a:lnTo>
                  <a:pt x="20206" y="8939"/>
                </a:lnTo>
                <a:lnTo>
                  <a:pt x="21600" y="4515"/>
                </a:lnTo>
                <a:lnTo>
                  <a:pt x="18713" y="4612"/>
                </a:lnTo>
                <a:lnTo>
                  <a:pt x="16611" y="4089"/>
                </a:lnTo>
                <a:close/>
              </a:path>
            </a:pathLst>
          </a:custGeom>
          <a:solidFill>
            <a:srgbClr val="137FE2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6"/>
          <p:cNvSpPr/>
          <p:nvPr/>
        </p:nvSpPr>
        <p:spPr>
          <a:xfrm>
            <a:off x="2514533" y="2127615"/>
            <a:ext cx="1149606" cy="11590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56"/>
          <p:cNvSpPr/>
          <p:nvPr/>
        </p:nvSpPr>
        <p:spPr>
          <a:xfrm rot="-479789">
            <a:off x="5795732" y="2211840"/>
            <a:ext cx="713855" cy="7196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56"/>
          <p:cNvSpPr/>
          <p:nvPr/>
        </p:nvSpPr>
        <p:spPr>
          <a:xfrm>
            <a:off x="2900864" y="2482044"/>
            <a:ext cx="790344" cy="5912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95" y="3294"/>
                </a:moveTo>
                <a:lnTo>
                  <a:pt x="11970" y="0"/>
                </a:lnTo>
                <a:lnTo>
                  <a:pt x="0" y="21600"/>
                </a:lnTo>
                <a:lnTo>
                  <a:pt x="3611" y="21417"/>
                </a:lnTo>
                <a:lnTo>
                  <a:pt x="21600" y="759"/>
                </a:lnTo>
                <a:lnTo>
                  <a:pt x="15995" y="3294"/>
                </a:lnTo>
                <a:close/>
              </a:path>
            </a:pathLst>
          </a:custGeom>
          <a:gradFill>
            <a:gsLst>
              <a:gs pos="0">
                <a:srgbClr val="43818C">
                  <a:alpha val="15294"/>
                </a:srgbClr>
              </a:gs>
              <a:gs pos="100000">
                <a:srgbClr val="012A45">
                  <a:alpha val="1529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56"/>
          <p:cNvSpPr/>
          <p:nvPr/>
        </p:nvSpPr>
        <p:spPr>
          <a:xfrm flipH="1">
            <a:off x="5712394" y="2535797"/>
            <a:ext cx="797634" cy="8662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28" y="2239"/>
                </a:moveTo>
                <a:lnTo>
                  <a:pt x="9466" y="8840"/>
                </a:lnTo>
                <a:lnTo>
                  <a:pt x="0" y="14405"/>
                </a:lnTo>
                <a:lnTo>
                  <a:pt x="4552" y="21600"/>
                </a:lnTo>
                <a:lnTo>
                  <a:pt x="21600" y="5678"/>
                </a:lnTo>
                <a:lnTo>
                  <a:pt x="16382" y="0"/>
                </a:lnTo>
                <a:lnTo>
                  <a:pt x="6528" y="2239"/>
                </a:lnTo>
                <a:close/>
              </a:path>
            </a:pathLst>
          </a:custGeom>
          <a:gradFill>
            <a:gsLst>
              <a:gs pos="0">
                <a:srgbClr val="43818C">
                  <a:alpha val="15294"/>
                </a:srgbClr>
              </a:gs>
              <a:gs pos="100000">
                <a:srgbClr val="012A45">
                  <a:alpha val="1529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6"/>
          <p:cNvSpPr/>
          <p:nvPr/>
        </p:nvSpPr>
        <p:spPr>
          <a:xfrm flipH="1">
            <a:off x="3912593" y="1984841"/>
            <a:ext cx="1837458" cy="1183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68" y="0"/>
                </a:moveTo>
                <a:lnTo>
                  <a:pt x="3935" y="4683"/>
                </a:lnTo>
                <a:lnTo>
                  <a:pt x="0" y="8755"/>
                </a:lnTo>
                <a:lnTo>
                  <a:pt x="1893" y="14021"/>
                </a:lnTo>
                <a:lnTo>
                  <a:pt x="21600" y="21600"/>
                </a:lnTo>
                <a:lnTo>
                  <a:pt x="10145" y="6410"/>
                </a:lnTo>
                <a:lnTo>
                  <a:pt x="2668" y="0"/>
                </a:lnTo>
                <a:close/>
              </a:path>
            </a:pathLst>
          </a:custGeom>
          <a:gradFill>
            <a:gsLst>
              <a:gs pos="0">
                <a:srgbClr val="43818C">
                  <a:alpha val="15294"/>
                </a:srgbClr>
              </a:gs>
              <a:gs pos="100000">
                <a:srgbClr val="012A45">
                  <a:alpha val="1529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56"/>
          <p:cNvSpPr/>
          <p:nvPr/>
        </p:nvSpPr>
        <p:spPr>
          <a:xfrm flipH="1">
            <a:off x="5670" y="1604256"/>
            <a:ext cx="12168035" cy="3676381"/>
          </a:xfrm>
          <a:custGeom>
            <a:avLst/>
            <a:gdLst/>
            <a:ahLst/>
            <a:cxnLst/>
            <a:rect l="l" t="t" r="r" b="b"/>
            <a:pathLst>
              <a:path w="12168035" h="3676381" extrusionOk="0">
                <a:moveTo>
                  <a:pt x="1088864" y="0"/>
                </a:moveTo>
                <a:lnTo>
                  <a:pt x="0" y="572883"/>
                </a:lnTo>
                <a:lnTo>
                  <a:pt x="0" y="3632232"/>
                </a:lnTo>
                <a:lnTo>
                  <a:pt x="12161393" y="3676381"/>
                </a:lnTo>
                <a:lnTo>
                  <a:pt x="12168035" y="1200511"/>
                </a:lnTo>
                <a:lnTo>
                  <a:pt x="10726617" y="951275"/>
                </a:lnTo>
                <a:lnTo>
                  <a:pt x="10260004" y="702208"/>
                </a:lnTo>
                <a:lnTo>
                  <a:pt x="9631116" y="1051614"/>
                </a:lnTo>
                <a:lnTo>
                  <a:pt x="9483855" y="926996"/>
                </a:lnTo>
                <a:lnTo>
                  <a:pt x="8227812" y="1089136"/>
                </a:lnTo>
                <a:lnTo>
                  <a:pt x="7473608" y="619526"/>
                </a:lnTo>
                <a:lnTo>
                  <a:pt x="7095351" y="236842"/>
                </a:lnTo>
                <a:lnTo>
                  <a:pt x="6747702" y="173515"/>
                </a:lnTo>
                <a:lnTo>
                  <a:pt x="6347500" y="908320"/>
                </a:lnTo>
                <a:lnTo>
                  <a:pt x="5480108" y="1252973"/>
                </a:lnTo>
                <a:lnTo>
                  <a:pt x="4941309" y="634296"/>
                </a:lnTo>
                <a:lnTo>
                  <a:pt x="4622534" y="523940"/>
                </a:lnTo>
                <a:lnTo>
                  <a:pt x="4332055" y="146859"/>
                </a:lnTo>
                <a:lnTo>
                  <a:pt x="3937051" y="348218"/>
                </a:lnTo>
                <a:lnTo>
                  <a:pt x="3329530" y="541767"/>
                </a:lnTo>
                <a:lnTo>
                  <a:pt x="2665993" y="22071"/>
                </a:lnTo>
                <a:lnTo>
                  <a:pt x="1963763" y="179117"/>
                </a:lnTo>
                <a:lnTo>
                  <a:pt x="1850575" y="116808"/>
                </a:lnTo>
                <a:lnTo>
                  <a:pt x="1567604" y="320204"/>
                </a:lnTo>
                <a:lnTo>
                  <a:pt x="1088864" y="0"/>
                </a:lnTo>
                <a:close/>
              </a:path>
            </a:pathLst>
          </a:custGeom>
          <a:solidFill>
            <a:srgbClr val="118E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56"/>
          <p:cNvSpPr/>
          <p:nvPr/>
        </p:nvSpPr>
        <p:spPr>
          <a:xfrm flipH="1">
            <a:off x="7244555" y="2138140"/>
            <a:ext cx="424602" cy="3843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384" y="0"/>
                </a:moveTo>
                <a:lnTo>
                  <a:pt x="0" y="10916"/>
                </a:lnTo>
                <a:lnTo>
                  <a:pt x="2200" y="21600"/>
                </a:lnTo>
                <a:lnTo>
                  <a:pt x="21600" y="6397"/>
                </a:lnTo>
                <a:lnTo>
                  <a:pt x="5384" y="0"/>
                </a:lnTo>
                <a:close/>
              </a:path>
            </a:pathLst>
          </a:custGeom>
          <a:solidFill>
            <a:schemeClr val="lt1">
              <a:alpha val="1216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56"/>
          <p:cNvSpPr/>
          <p:nvPr/>
        </p:nvSpPr>
        <p:spPr>
          <a:xfrm flipH="1">
            <a:off x="8703127" y="1629568"/>
            <a:ext cx="1929798" cy="13253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24" y="1520"/>
                </a:moveTo>
                <a:lnTo>
                  <a:pt x="0" y="4873"/>
                </a:lnTo>
                <a:lnTo>
                  <a:pt x="1279" y="5446"/>
                </a:lnTo>
                <a:lnTo>
                  <a:pt x="1311" y="5427"/>
                </a:lnTo>
                <a:lnTo>
                  <a:pt x="6222" y="9095"/>
                </a:lnTo>
                <a:lnTo>
                  <a:pt x="10870" y="15992"/>
                </a:lnTo>
                <a:lnTo>
                  <a:pt x="21600" y="21600"/>
                </a:lnTo>
                <a:lnTo>
                  <a:pt x="9737" y="7415"/>
                </a:lnTo>
                <a:lnTo>
                  <a:pt x="12958" y="2029"/>
                </a:lnTo>
                <a:lnTo>
                  <a:pt x="12269" y="0"/>
                </a:lnTo>
                <a:lnTo>
                  <a:pt x="4578" y="2517"/>
                </a:lnTo>
                <a:lnTo>
                  <a:pt x="3689" y="4792"/>
                </a:lnTo>
                <a:lnTo>
                  <a:pt x="3224" y="1520"/>
                </a:lnTo>
                <a:close/>
              </a:path>
            </a:pathLst>
          </a:custGeom>
          <a:solidFill>
            <a:schemeClr val="lt1">
              <a:alpha val="1216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56"/>
          <p:cNvSpPr/>
          <p:nvPr/>
        </p:nvSpPr>
        <p:spPr>
          <a:xfrm>
            <a:off x="10903295" y="1604956"/>
            <a:ext cx="1289264" cy="1472524"/>
          </a:xfrm>
          <a:custGeom>
            <a:avLst/>
            <a:gdLst/>
            <a:ahLst/>
            <a:cxnLst/>
            <a:rect l="l" t="t" r="r" b="b"/>
            <a:pathLst>
              <a:path w="1289264" h="1472524" extrusionOk="0">
                <a:moveTo>
                  <a:pt x="203495" y="0"/>
                </a:moveTo>
                <a:lnTo>
                  <a:pt x="985281" y="412962"/>
                </a:lnTo>
                <a:lnTo>
                  <a:pt x="1289264" y="571915"/>
                </a:lnTo>
                <a:lnTo>
                  <a:pt x="1289264" y="1472524"/>
                </a:lnTo>
                <a:lnTo>
                  <a:pt x="1285002" y="1465324"/>
                </a:lnTo>
                <a:lnTo>
                  <a:pt x="987014" y="1085399"/>
                </a:lnTo>
                <a:lnTo>
                  <a:pt x="327368" y="544039"/>
                </a:lnTo>
                <a:lnTo>
                  <a:pt x="167474" y="297958"/>
                </a:lnTo>
                <a:lnTo>
                  <a:pt x="0" y="203847"/>
                </a:lnTo>
                <a:close/>
              </a:path>
            </a:pathLst>
          </a:custGeom>
          <a:solidFill>
            <a:schemeClr val="lt1">
              <a:alpha val="1216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56"/>
          <p:cNvSpPr/>
          <p:nvPr/>
        </p:nvSpPr>
        <p:spPr>
          <a:xfrm>
            <a:off x="7317488" y="1754999"/>
            <a:ext cx="1545426" cy="13976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chemeClr val="lt1">
              <a:alpha val="1216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56"/>
          <p:cNvSpPr/>
          <p:nvPr/>
        </p:nvSpPr>
        <p:spPr>
          <a:xfrm>
            <a:off x="10119688" y="1864067"/>
            <a:ext cx="1311552" cy="16944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34" y="0"/>
                </a:moveTo>
                <a:lnTo>
                  <a:pt x="11124" y="1173"/>
                </a:lnTo>
                <a:lnTo>
                  <a:pt x="0" y="7979"/>
                </a:lnTo>
                <a:lnTo>
                  <a:pt x="19364" y="21600"/>
                </a:lnTo>
                <a:lnTo>
                  <a:pt x="21600" y="15914"/>
                </a:lnTo>
                <a:lnTo>
                  <a:pt x="16785" y="9969"/>
                </a:lnTo>
                <a:lnTo>
                  <a:pt x="12578" y="654"/>
                </a:lnTo>
                <a:lnTo>
                  <a:pt x="11734" y="0"/>
                </a:lnTo>
                <a:close/>
              </a:path>
            </a:pathLst>
          </a:custGeom>
          <a:solidFill>
            <a:schemeClr val="lt1">
              <a:alpha val="1216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56"/>
          <p:cNvSpPr/>
          <p:nvPr/>
        </p:nvSpPr>
        <p:spPr>
          <a:xfrm flipH="1">
            <a:off x="4891743" y="1779339"/>
            <a:ext cx="1793880" cy="16211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11" y="4089"/>
                </a:moveTo>
                <a:lnTo>
                  <a:pt x="16219" y="1754"/>
                </a:lnTo>
                <a:lnTo>
                  <a:pt x="15211" y="1379"/>
                </a:lnTo>
                <a:lnTo>
                  <a:pt x="15120" y="0"/>
                </a:lnTo>
                <a:lnTo>
                  <a:pt x="10384" y="9810"/>
                </a:lnTo>
                <a:lnTo>
                  <a:pt x="0" y="14487"/>
                </a:lnTo>
                <a:lnTo>
                  <a:pt x="5291" y="19371"/>
                </a:lnTo>
                <a:lnTo>
                  <a:pt x="12991" y="21600"/>
                </a:lnTo>
                <a:lnTo>
                  <a:pt x="20206" y="8939"/>
                </a:lnTo>
                <a:lnTo>
                  <a:pt x="21600" y="4515"/>
                </a:lnTo>
                <a:lnTo>
                  <a:pt x="18713" y="4612"/>
                </a:lnTo>
                <a:lnTo>
                  <a:pt x="16611" y="4089"/>
                </a:lnTo>
                <a:close/>
              </a:path>
            </a:pathLst>
          </a:custGeom>
          <a:solidFill>
            <a:schemeClr val="lt1">
              <a:alpha val="1216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56"/>
          <p:cNvSpPr/>
          <p:nvPr/>
        </p:nvSpPr>
        <p:spPr>
          <a:xfrm flipH="1">
            <a:off x="4181789" y="2213669"/>
            <a:ext cx="1245240" cy="12934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chemeClr val="lt1">
              <a:alpha val="1216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56"/>
          <p:cNvSpPr/>
          <p:nvPr/>
        </p:nvSpPr>
        <p:spPr>
          <a:xfrm flipH="1">
            <a:off x="3769096" y="2804931"/>
            <a:ext cx="790344" cy="5912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95" y="3294"/>
                </a:moveTo>
                <a:lnTo>
                  <a:pt x="11970" y="0"/>
                </a:lnTo>
                <a:lnTo>
                  <a:pt x="0" y="21600"/>
                </a:lnTo>
                <a:lnTo>
                  <a:pt x="3611" y="21417"/>
                </a:lnTo>
                <a:lnTo>
                  <a:pt x="21600" y="759"/>
                </a:lnTo>
                <a:lnTo>
                  <a:pt x="15995" y="3294"/>
                </a:lnTo>
                <a:close/>
              </a:path>
            </a:pathLst>
          </a:custGeom>
          <a:solidFill>
            <a:schemeClr val="lt1">
              <a:alpha val="1216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56"/>
          <p:cNvSpPr/>
          <p:nvPr/>
        </p:nvSpPr>
        <p:spPr>
          <a:xfrm>
            <a:off x="977716" y="2858683"/>
            <a:ext cx="797634" cy="8662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28" y="2239"/>
                </a:moveTo>
                <a:lnTo>
                  <a:pt x="9466" y="8840"/>
                </a:lnTo>
                <a:lnTo>
                  <a:pt x="0" y="14405"/>
                </a:lnTo>
                <a:lnTo>
                  <a:pt x="4552" y="21600"/>
                </a:lnTo>
                <a:lnTo>
                  <a:pt x="21600" y="5678"/>
                </a:lnTo>
                <a:lnTo>
                  <a:pt x="16382" y="0"/>
                </a:lnTo>
                <a:lnTo>
                  <a:pt x="6528" y="2239"/>
                </a:lnTo>
                <a:close/>
              </a:path>
            </a:pathLst>
          </a:custGeom>
          <a:solidFill>
            <a:schemeClr val="lt1">
              <a:alpha val="1216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56"/>
          <p:cNvSpPr/>
          <p:nvPr/>
        </p:nvSpPr>
        <p:spPr>
          <a:xfrm>
            <a:off x="1682816" y="2307728"/>
            <a:ext cx="1837458" cy="1183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668" y="0"/>
                </a:moveTo>
                <a:lnTo>
                  <a:pt x="3935" y="4683"/>
                </a:lnTo>
                <a:lnTo>
                  <a:pt x="0" y="8755"/>
                </a:lnTo>
                <a:lnTo>
                  <a:pt x="1893" y="14021"/>
                </a:lnTo>
                <a:lnTo>
                  <a:pt x="21600" y="21600"/>
                </a:lnTo>
                <a:lnTo>
                  <a:pt x="10145" y="6410"/>
                </a:lnTo>
                <a:lnTo>
                  <a:pt x="2668" y="0"/>
                </a:lnTo>
                <a:close/>
              </a:path>
            </a:pathLst>
          </a:custGeom>
          <a:solidFill>
            <a:schemeClr val="lt1">
              <a:alpha val="1216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56"/>
          <p:cNvSpPr/>
          <p:nvPr/>
        </p:nvSpPr>
        <p:spPr>
          <a:xfrm>
            <a:off x="9449629" y="2581041"/>
            <a:ext cx="1066986" cy="10802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278" y="0"/>
                </a:moveTo>
                <a:lnTo>
                  <a:pt x="9031" y="4527"/>
                </a:lnTo>
                <a:lnTo>
                  <a:pt x="0" y="12220"/>
                </a:lnTo>
                <a:lnTo>
                  <a:pt x="7625" y="19767"/>
                </a:lnTo>
                <a:lnTo>
                  <a:pt x="19142" y="21600"/>
                </a:lnTo>
                <a:lnTo>
                  <a:pt x="21600" y="17023"/>
                </a:lnTo>
                <a:lnTo>
                  <a:pt x="16477" y="10859"/>
                </a:lnTo>
                <a:lnTo>
                  <a:pt x="10278" y="0"/>
                </a:lnTo>
                <a:close/>
              </a:path>
            </a:pathLst>
          </a:custGeom>
          <a:solidFill>
            <a:schemeClr val="lt1">
              <a:alpha val="1216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56"/>
          <p:cNvSpPr/>
          <p:nvPr/>
        </p:nvSpPr>
        <p:spPr>
          <a:xfrm flipH="1">
            <a:off x="-5290" y="3318933"/>
            <a:ext cx="12188825" cy="2018784"/>
          </a:xfrm>
          <a:custGeom>
            <a:avLst/>
            <a:gdLst/>
            <a:ahLst/>
            <a:cxnLst/>
            <a:rect l="l" t="t" r="r" b="b"/>
            <a:pathLst>
              <a:path w="12188825" h="2439618" extrusionOk="0">
                <a:moveTo>
                  <a:pt x="12188825" y="0"/>
                </a:moveTo>
                <a:lnTo>
                  <a:pt x="12041450" y="33127"/>
                </a:lnTo>
                <a:cubicBezTo>
                  <a:pt x="11459853" y="174989"/>
                  <a:pt x="10919739" y="402649"/>
                  <a:pt x="10334888" y="540354"/>
                </a:cubicBezTo>
                <a:cubicBezTo>
                  <a:pt x="9708552" y="687886"/>
                  <a:pt x="9050493" y="727824"/>
                  <a:pt x="8394873" y="719004"/>
                </a:cubicBezTo>
                <a:cubicBezTo>
                  <a:pt x="7317901" y="704642"/>
                  <a:pt x="6254757" y="560008"/>
                  <a:pt x="5193240" y="423437"/>
                </a:cubicBezTo>
                <a:cubicBezTo>
                  <a:pt x="4099999" y="282709"/>
                  <a:pt x="3001062" y="150170"/>
                  <a:pt x="1890740" y="143745"/>
                </a:cubicBezTo>
                <a:cubicBezTo>
                  <a:pt x="1328868" y="140437"/>
                  <a:pt x="767453" y="169659"/>
                  <a:pt x="211644" y="231195"/>
                </a:cubicBezTo>
                <a:lnTo>
                  <a:pt x="0" y="258830"/>
                </a:lnTo>
                <a:lnTo>
                  <a:pt x="0" y="2439618"/>
                </a:lnTo>
                <a:lnTo>
                  <a:pt x="12188825" y="2439618"/>
                </a:lnTo>
                <a:close/>
              </a:path>
            </a:pathLst>
          </a:custGeom>
          <a:solidFill>
            <a:srgbClr val="1D955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56"/>
          <p:cNvSpPr/>
          <p:nvPr/>
        </p:nvSpPr>
        <p:spPr>
          <a:xfrm flipH="1">
            <a:off x="3176" y="3708400"/>
            <a:ext cx="12188821" cy="3144391"/>
          </a:xfrm>
          <a:custGeom>
            <a:avLst/>
            <a:gdLst/>
            <a:ahLst/>
            <a:cxnLst/>
            <a:rect l="l" t="t" r="r" b="b"/>
            <a:pathLst>
              <a:path w="12188821" h="3200398" extrusionOk="0">
                <a:moveTo>
                  <a:pt x="8630050" y="428"/>
                </a:moveTo>
                <a:cubicBezTo>
                  <a:pt x="6729651" y="-14511"/>
                  <a:pt x="4775286" y="365600"/>
                  <a:pt x="2833186" y="545362"/>
                </a:cubicBezTo>
                <a:cubicBezTo>
                  <a:pt x="1963961" y="625853"/>
                  <a:pt x="1082383" y="664236"/>
                  <a:pt x="202183" y="660744"/>
                </a:cubicBezTo>
                <a:lnTo>
                  <a:pt x="0" y="657536"/>
                </a:lnTo>
                <a:lnTo>
                  <a:pt x="0" y="3200398"/>
                </a:lnTo>
                <a:lnTo>
                  <a:pt x="12188821" y="3200398"/>
                </a:lnTo>
                <a:lnTo>
                  <a:pt x="12188821" y="525726"/>
                </a:lnTo>
                <a:lnTo>
                  <a:pt x="12011104" y="496984"/>
                </a:lnTo>
                <a:cubicBezTo>
                  <a:pt x="11499700" y="404449"/>
                  <a:pt x="11023498" y="264405"/>
                  <a:pt x="10510008" y="169101"/>
                </a:cubicBezTo>
                <a:cubicBezTo>
                  <a:pt x="9890987" y="54281"/>
                  <a:pt x="9263516" y="5407"/>
                  <a:pt x="8630050" y="428"/>
                </a:cubicBezTo>
                <a:close/>
              </a:path>
            </a:pathLst>
          </a:custGeom>
          <a:gradFill>
            <a:gsLst>
              <a:gs pos="0">
                <a:srgbClr val="15602F"/>
              </a:gs>
              <a:gs pos="100000">
                <a:srgbClr val="6CC24A"/>
              </a:gs>
            </a:gsLst>
            <a:lin ang="16200038" scaled="0"/>
          </a:gra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56"/>
          <p:cNvSpPr txBox="1">
            <a:spLocks noGrp="1"/>
          </p:cNvSpPr>
          <p:nvPr>
            <p:ph type="title"/>
          </p:nvPr>
        </p:nvSpPr>
        <p:spPr>
          <a:xfrm>
            <a:off x="571649" y="63500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56"/>
          <p:cNvSpPr txBox="1">
            <a:spLocks noGrp="1"/>
          </p:cNvSpPr>
          <p:nvPr>
            <p:ph type="body" idx="1"/>
          </p:nvPr>
        </p:nvSpPr>
        <p:spPr>
          <a:xfrm>
            <a:off x="571649" y="1081137"/>
            <a:ext cx="1148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​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 - Fun">
  <p:cSld name="Thank You Slide - Fun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12" scaled="0"/>
        </a:gra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19" cy="6856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Staging Area - High Impact Blue">
  <p:cSld name="Product Staging Area - High Impact Blue">
    <p:bg>
      <p:bgPr>
        <a:solidFill>
          <a:srgbClr val="309FFF"/>
        </a:soli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8"/>
          <p:cNvSpPr/>
          <p:nvPr/>
        </p:nvSpPr>
        <p:spPr>
          <a:xfrm>
            <a:off x="-1037" y="-34853"/>
            <a:ext cx="12192000" cy="4240800"/>
          </a:xfrm>
          <a:prstGeom prst="rect">
            <a:avLst/>
          </a:prstGeom>
          <a:gradFill>
            <a:gsLst>
              <a:gs pos="0">
                <a:srgbClr val="004D90"/>
              </a:gs>
              <a:gs pos="21449">
                <a:srgbClr val="0165AD"/>
              </a:gs>
              <a:gs pos="59460">
                <a:srgbClr val="027CCB"/>
              </a:gs>
              <a:gs pos="100000">
                <a:srgbClr val="68E2B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58"/>
          <p:cNvSpPr/>
          <p:nvPr/>
        </p:nvSpPr>
        <p:spPr>
          <a:xfrm>
            <a:off x="0" y="0"/>
            <a:ext cx="12192000" cy="3825600"/>
          </a:xfrm>
          <a:prstGeom prst="rect">
            <a:avLst/>
          </a:prstGeom>
          <a:gradFill>
            <a:gsLst>
              <a:gs pos="0">
                <a:srgbClr val="034CA5"/>
              </a:gs>
              <a:gs pos="39430">
                <a:srgbClr val="1A75D2"/>
              </a:gs>
              <a:gs pos="60989">
                <a:srgbClr val="309FFF"/>
              </a:gs>
              <a:gs pos="78960">
                <a:srgbClr val="4CC0D9"/>
              </a:gs>
              <a:gs pos="91259">
                <a:srgbClr val="68E2B3"/>
              </a:gs>
              <a:gs pos="100000">
                <a:srgbClr val="68E2B3"/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7" name="Google Shape;637;p58"/>
          <p:cNvGrpSpPr/>
          <p:nvPr/>
        </p:nvGrpSpPr>
        <p:grpSpPr>
          <a:xfrm>
            <a:off x="-167224" y="548429"/>
            <a:ext cx="13123464" cy="4838618"/>
            <a:chOff x="0" y="0"/>
            <a:chExt cx="26246928" cy="9677236"/>
          </a:xfrm>
        </p:grpSpPr>
        <p:sp>
          <p:nvSpPr>
            <p:cNvPr id="638" name="Google Shape;638;p58"/>
            <p:cNvSpPr/>
            <p:nvPr/>
          </p:nvSpPr>
          <p:spPr>
            <a:xfrm>
              <a:off x="14916820" y="0"/>
              <a:ext cx="294900" cy="29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8"/>
            <p:cNvSpPr/>
            <p:nvPr/>
          </p:nvSpPr>
          <p:spPr>
            <a:xfrm rot="10800000">
              <a:off x="24850770" y="3294503"/>
              <a:ext cx="217500" cy="2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8"/>
            <p:cNvSpPr/>
            <p:nvPr/>
          </p:nvSpPr>
          <p:spPr>
            <a:xfrm rot="10800000">
              <a:off x="26029428" y="3158328"/>
              <a:ext cx="217500" cy="2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8"/>
            <p:cNvSpPr/>
            <p:nvPr/>
          </p:nvSpPr>
          <p:spPr>
            <a:xfrm rot="10800000">
              <a:off x="25371195" y="4156053"/>
              <a:ext cx="217500" cy="2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58"/>
            <p:cNvSpPr/>
            <p:nvPr/>
          </p:nvSpPr>
          <p:spPr>
            <a:xfrm>
              <a:off x="16137945" y="4351325"/>
              <a:ext cx="1581900" cy="11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861" y="18300"/>
                  </a:moveTo>
                  <a:lnTo>
                    <a:pt x="66500" y="0"/>
                  </a:lnTo>
                  <a:lnTo>
                    <a:pt x="0" y="120000"/>
                  </a:lnTo>
                  <a:lnTo>
                    <a:pt x="20061" y="118983"/>
                  </a:lnTo>
                  <a:lnTo>
                    <a:pt x="120000" y="4216"/>
                  </a:lnTo>
                  <a:lnTo>
                    <a:pt x="88861" y="18300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58"/>
            <p:cNvSpPr/>
            <p:nvPr/>
          </p:nvSpPr>
          <p:spPr>
            <a:xfrm>
              <a:off x="0" y="2342836"/>
              <a:ext cx="24954000" cy="733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416" y="4805"/>
                  </a:moveTo>
                  <a:lnTo>
                    <a:pt x="40616" y="11394"/>
                  </a:lnTo>
                  <a:lnTo>
                    <a:pt x="34772" y="17727"/>
                  </a:lnTo>
                  <a:lnTo>
                    <a:pt x="28388" y="722"/>
                  </a:lnTo>
                  <a:lnTo>
                    <a:pt x="21633" y="5861"/>
                  </a:lnTo>
                  <a:lnTo>
                    <a:pt x="20544" y="3822"/>
                  </a:lnTo>
                  <a:lnTo>
                    <a:pt x="17822" y="10477"/>
                  </a:lnTo>
                  <a:lnTo>
                    <a:pt x="13216" y="0"/>
                  </a:lnTo>
                  <a:lnTo>
                    <a:pt x="305" y="23105"/>
                  </a:lnTo>
                  <a:lnTo>
                    <a:pt x="0" y="118827"/>
                  </a:lnTo>
                  <a:lnTo>
                    <a:pt x="120000" y="120000"/>
                  </a:lnTo>
                  <a:lnTo>
                    <a:pt x="119800" y="6655"/>
                  </a:lnTo>
                  <a:lnTo>
                    <a:pt x="105933" y="18661"/>
                  </a:lnTo>
                  <a:lnTo>
                    <a:pt x="101444" y="10511"/>
                  </a:lnTo>
                  <a:lnTo>
                    <a:pt x="95394" y="21944"/>
                  </a:lnTo>
                  <a:lnTo>
                    <a:pt x="93977" y="17866"/>
                  </a:lnTo>
                  <a:lnTo>
                    <a:pt x="84338" y="23172"/>
                  </a:lnTo>
                  <a:lnTo>
                    <a:pt x="74638" y="11961"/>
                  </a:lnTo>
                  <a:lnTo>
                    <a:pt x="70111" y="2211"/>
                  </a:lnTo>
                  <a:lnTo>
                    <a:pt x="67655" y="2411"/>
                  </a:lnTo>
                  <a:lnTo>
                    <a:pt x="62433" y="11072"/>
                  </a:lnTo>
                  <a:lnTo>
                    <a:pt x="56811" y="19422"/>
                  </a:lnTo>
                  <a:lnTo>
                    <a:pt x="54761" y="29977"/>
                  </a:lnTo>
                  <a:lnTo>
                    <a:pt x="50277" y="16600"/>
                  </a:lnTo>
                  <a:lnTo>
                    <a:pt x="47211" y="17144"/>
                  </a:lnTo>
                  <a:lnTo>
                    <a:pt x="44416" y="4805"/>
                  </a:lnTo>
                  <a:close/>
                </a:path>
              </a:pathLst>
            </a:custGeom>
            <a:gradFill>
              <a:gsLst>
                <a:gs pos="0">
                  <a:srgbClr val="004378"/>
                </a:gs>
                <a:gs pos="100000">
                  <a:srgbClr val="004278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58"/>
            <p:cNvSpPr/>
            <p:nvPr/>
          </p:nvSpPr>
          <p:spPr>
            <a:xfrm>
              <a:off x="3648778" y="2381600"/>
              <a:ext cx="3903900" cy="265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0" y="8594"/>
                  </a:moveTo>
                  <a:lnTo>
                    <a:pt x="0" y="27022"/>
                  </a:lnTo>
                  <a:lnTo>
                    <a:pt x="8311" y="30255"/>
                  </a:lnTo>
                  <a:lnTo>
                    <a:pt x="8488" y="30150"/>
                  </a:lnTo>
                  <a:lnTo>
                    <a:pt x="35477" y="50527"/>
                  </a:lnTo>
                  <a:lnTo>
                    <a:pt x="61027" y="88844"/>
                  </a:lnTo>
                  <a:lnTo>
                    <a:pt x="120000" y="120000"/>
                  </a:lnTo>
                  <a:lnTo>
                    <a:pt x="54800" y="41194"/>
                  </a:lnTo>
                  <a:lnTo>
                    <a:pt x="72500" y="11272"/>
                  </a:lnTo>
                  <a:lnTo>
                    <a:pt x="68711" y="0"/>
                  </a:lnTo>
                  <a:lnTo>
                    <a:pt x="26438" y="13983"/>
                  </a:lnTo>
                  <a:lnTo>
                    <a:pt x="21555" y="26622"/>
                  </a:lnTo>
                  <a:lnTo>
                    <a:pt x="19100" y="8594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58"/>
            <p:cNvSpPr/>
            <p:nvPr/>
          </p:nvSpPr>
          <p:spPr>
            <a:xfrm>
              <a:off x="9622090" y="3626398"/>
              <a:ext cx="849600" cy="79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911" y="3977"/>
                  </a:moveTo>
                  <a:lnTo>
                    <a:pt x="0" y="62611"/>
                  </a:lnTo>
                  <a:lnTo>
                    <a:pt x="12222" y="120000"/>
                  </a:lnTo>
                  <a:lnTo>
                    <a:pt x="120000" y="0"/>
                  </a:lnTo>
                  <a:lnTo>
                    <a:pt x="29911" y="3977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58"/>
            <p:cNvSpPr/>
            <p:nvPr/>
          </p:nvSpPr>
          <p:spPr>
            <a:xfrm flipH="1">
              <a:off x="7232921" y="2632459"/>
              <a:ext cx="3093000" cy="2795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655" y="0"/>
                  </a:moveTo>
                  <a:lnTo>
                    <a:pt x="45827" y="11477"/>
                  </a:lnTo>
                  <a:lnTo>
                    <a:pt x="36450" y="14677"/>
                  </a:lnTo>
                  <a:lnTo>
                    <a:pt x="47277" y="36133"/>
                  </a:lnTo>
                  <a:lnTo>
                    <a:pt x="0" y="120000"/>
                  </a:lnTo>
                  <a:lnTo>
                    <a:pt x="48616" y="101322"/>
                  </a:lnTo>
                  <a:lnTo>
                    <a:pt x="80477" y="70094"/>
                  </a:lnTo>
                  <a:lnTo>
                    <a:pt x="48938" y="44916"/>
                  </a:lnTo>
                  <a:lnTo>
                    <a:pt x="50205" y="39727"/>
                  </a:lnTo>
                  <a:lnTo>
                    <a:pt x="75255" y="45050"/>
                  </a:lnTo>
                  <a:lnTo>
                    <a:pt x="82161" y="42488"/>
                  </a:lnTo>
                  <a:lnTo>
                    <a:pt x="95333" y="56794"/>
                  </a:lnTo>
                  <a:lnTo>
                    <a:pt x="120000" y="34027"/>
                  </a:lnTo>
                  <a:lnTo>
                    <a:pt x="72666" y="17111"/>
                  </a:lnTo>
                  <a:lnTo>
                    <a:pt x="42655" y="0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58"/>
            <p:cNvSpPr/>
            <p:nvPr/>
          </p:nvSpPr>
          <p:spPr>
            <a:xfrm flipH="1">
              <a:off x="2092625" y="2850598"/>
              <a:ext cx="2625000" cy="338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188" y="0"/>
                  </a:moveTo>
                  <a:lnTo>
                    <a:pt x="61800" y="6516"/>
                  </a:lnTo>
                  <a:lnTo>
                    <a:pt x="0" y="44327"/>
                  </a:lnTo>
                  <a:lnTo>
                    <a:pt x="107577" y="120000"/>
                  </a:lnTo>
                  <a:lnTo>
                    <a:pt x="120000" y="88411"/>
                  </a:lnTo>
                  <a:lnTo>
                    <a:pt x="93250" y="55383"/>
                  </a:lnTo>
                  <a:lnTo>
                    <a:pt x="69877" y="3633"/>
                  </a:lnTo>
                  <a:lnTo>
                    <a:pt x="65188" y="0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58"/>
            <p:cNvSpPr/>
            <p:nvPr/>
          </p:nvSpPr>
          <p:spPr>
            <a:xfrm>
              <a:off x="14071366" y="3066210"/>
              <a:ext cx="3240600" cy="317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1283" y="0"/>
                  </a:moveTo>
                  <a:lnTo>
                    <a:pt x="30744" y="66872"/>
                  </a:lnTo>
                  <a:lnTo>
                    <a:pt x="0" y="111611"/>
                  </a:lnTo>
                  <a:lnTo>
                    <a:pt x="40194" y="120000"/>
                  </a:lnTo>
                  <a:lnTo>
                    <a:pt x="120000" y="29450"/>
                  </a:lnTo>
                  <a:lnTo>
                    <a:pt x="41283" y="0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58"/>
            <p:cNvSpPr/>
            <p:nvPr/>
          </p:nvSpPr>
          <p:spPr>
            <a:xfrm flipH="1">
              <a:off x="21472888" y="3950830"/>
              <a:ext cx="1596300" cy="173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266" y="12438"/>
                  </a:moveTo>
                  <a:lnTo>
                    <a:pt x="52588" y="49111"/>
                  </a:lnTo>
                  <a:lnTo>
                    <a:pt x="0" y="80027"/>
                  </a:lnTo>
                  <a:lnTo>
                    <a:pt x="25288" y="120000"/>
                  </a:lnTo>
                  <a:lnTo>
                    <a:pt x="120000" y="31544"/>
                  </a:lnTo>
                  <a:lnTo>
                    <a:pt x="91011" y="0"/>
                  </a:lnTo>
                  <a:lnTo>
                    <a:pt x="36266" y="12438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58"/>
            <p:cNvSpPr/>
            <p:nvPr/>
          </p:nvSpPr>
          <p:spPr>
            <a:xfrm flipH="1">
              <a:off x="17997777" y="2946097"/>
              <a:ext cx="3677400" cy="238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077" y="0"/>
                  </a:moveTo>
                  <a:lnTo>
                    <a:pt x="21861" y="26655"/>
                  </a:lnTo>
                  <a:lnTo>
                    <a:pt x="0" y="49127"/>
                  </a:lnTo>
                  <a:lnTo>
                    <a:pt x="10516" y="78183"/>
                  </a:lnTo>
                  <a:lnTo>
                    <a:pt x="120000" y="120000"/>
                  </a:lnTo>
                  <a:lnTo>
                    <a:pt x="56255" y="36350"/>
                  </a:lnTo>
                  <a:lnTo>
                    <a:pt x="15077" y="0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58"/>
            <p:cNvSpPr/>
            <p:nvPr/>
          </p:nvSpPr>
          <p:spPr>
            <a:xfrm>
              <a:off x="11309640" y="2577982"/>
              <a:ext cx="3834600" cy="334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044" y="7494"/>
                  </a:moveTo>
                  <a:lnTo>
                    <a:pt x="84194" y="0"/>
                  </a:lnTo>
                  <a:lnTo>
                    <a:pt x="53611" y="16566"/>
                  </a:lnTo>
                  <a:lnTo>
                    <a:pt x="17038" y="34805"/>
                  </a:lnTo>
                  <a:lnTo>
                    <a:pt x="0" y="64738"/>
                  </a:lnTo>
                  <a:lnTo>
                    <a:pt x="35166" y="107994"/>
                  </a:lnTo>
                  <a:lnTo>
                    <a:pt x="75216" y="120000"/>
                  </a:lnTo>
                  <a:lnTo>
                    <a:pt x="112750" y="33611"/>
                  </a:lnTo>
                  <a:lnTo>
                    <a:pt x="120000" y="9788"/>
                  </a:lnTo>
                  <a:lnTo>
                    <a:pt x="104983" y="10311"/>
                  </a:lnTo>
                  <a:lnTo>
                    <a:pt x="94044" y="7494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58"/>
            <p:cNvSpPr/>
            <p:nvPr/>
          </p:nvSpPr>
          <p:spPr>
            <a:xfrm flipH="1">
              <a:off x="3923273" y="4157546"/>
              <a:ext cx="2135400" cy="216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7100" y="0"/>
                  </a:moveTo>
                  <a:lnTo>
                    <a:pt x="50172" y="25150"/>
                  </a:lnTo>
                  <a:lnTo>
                    <a:pt x="0" y="67888"/>
                  </a:lnTo>
                  <a:lnTo>
                    <a:pt x="42361" y="109816"/>
                  </a:lnTo>
                  <a:lnTo>
                    <a:pt x="106344" y="120000"/>
                  </a:lnTo>
                  <a:lnTo>
                    <a:pt x="120000" y="94572"/>
                  </a:lnTo>
                  <a:lnTo>
                    <a:pt x="91538" y="60327"/>
                  </a:lnTo>
                  <a:lnTo>
                    <a:pt x="57100" y="0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58"/>
            <p:cNvSpPr/>
            <p:nvPr/>
          </p:nvSpPr>
          <p:spPr>
            <a:xfrm flipH="1">
              <a:off x="29924" y="2329200"/>
              <a:ext cx="3119400" cy="386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77" y="0"/>
                  </a:moveTo>
                  <a:lnTo>
                    <a:pt x="0" y="12772"/>
                  </a:lnTo>
                  <a:lnTo>
                    <a:pt x="12888" y="18622"/>
                  </a:lnTo>
                  <a:lnTo>
                    <a:pt x="25194" y="33916"/>
                  </a:lnTo>
                  <a:lnTo>
                    <a:pt x="75961" y="67572"/>
                  </a:lnTo>
                  <a:lnTo>
                    <a:pt x="98894" y="91200"/>
                  </a:lnTo>
                  <a:lnTo>
                    <a:pt x="120000" y="120000"/>
                  </a:lnTo>
                  <a:lnTo>
                    <a:pt x="112611" y="41305"/>
                  </a:lnTo>
                  <a:lnTo>
                    <a:pt x="75827" y="25433"/>
                  </a:lnTo>
                  <a:lnTo>
                    <a:pt x="16077" y="0"/>
                  </a:ln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4" name="Google Shape;654;p5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2247280" y="193018"/>
              <a:ext cx="13065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5" name="Google Shape;655;p58"/>
          <p:cNvGrpSpPr/>
          <p:nvPr/>
        </p:nvGrpSpPr>
        <p:grpSpPr>
          <a:xfrm>
            <a:off x="-1179419" y="46535"/>
            <a:ext cx="16454282" cy="2434671"/>
            <a:chOff x="0" y="-2945409"/>
            <a:chExt cx="32908563" cy="4869341"/>
          </a:xfrm>
        </p:grpSpPr>
        <p:sp>
          <p:nvSpPr>
            <p:cNvPr id="656" name="Google Shape;656;p58"/>
            <p:cNvSpPr/>
            <p:nvPr/>
          </p:nvSpPr>
          <p:spPr>
            <a:xfrm>
              <a:off x="8556186" y="-2534258"/>
              <a:ext cx="558900" cy="5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8"/>
            <p:cNvSpPr/>
            <p:nvPr/>
          </p:nvSpPr>
          <p:spPr>
            <a:xfrm>
              <a:off x="11887792" y="866248"/>
              <a:ext cx="294900" cy="29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58"/>
            <p:cNvSpPr/>
            <p:nvPr/>
          </p:nvSpPr>
          <p:spPr>
            <a:xfrm>
              <a:off x="14143520" y="-621360"/>
              <a:ext cx="558900" cy="5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8"/>
            <p:cNvSpPr/>
            <p:nvPr/>
          </p:nvSpPr>
          <p:spPr>
            <a:xfrm>
              <a:off x="6365651" y="-2371840"/>
              <a:ext cx="234000" cy="23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2824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8"/>
            <p:cNvSpPr/>
            <p:nvPr/>
          </p:nvSpPr>
          <p:spPr>
            <a:xfrm>
              <a:off x="20264680" y="-2157050"/>
              <a:ext cx="294900" cy="294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8"/>
            <p:cNvSpPr/>
            <p:nvPr/>
          </p:nvSpPr>
          <p:spPr>
            <a:xfrm>
              <a:off x="10063670" y="626818"/>
              <a:ext cx="185700" cy="18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8"/>
            <p:cNvSpPr/>
            <p:nvPr/>
          </p:nvSpPr>
          <p:spPr>
            <a:xfrm>
              <a:off x="15242714" y="117023"/>
              <a:ext cx="234000" cy="23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8"/>
            <p:cNvSpPr/>
            <p:nvPr/>
          </p:nvSpPr>
          <p:spPr>
            <a:xfrm>
              <a:off x="0" y="117023"/>
              <a:ext cx="234000" cy="23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8"/>
            <p:cNvSpPr/>
            <p:nvPr/>
          </p:nvSpPr>
          <p:spPr>
            <a:xfrm>
              <a:off x="4032826" y="117023"/>
              <a:ext cx="234000" cy="23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8"/>
            <p:cNvSpPr/>
            <p:nvPr/>
          </p:nvSpPr>
          <p:spPr>
            <a:xfrm>
              <a:off x="3072510" y="-2371840"/>
              <a:ext cx="234000" cy="23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8"/>
            <p:cNvSpPr/>
            <p:nvPr/>
          </p:nvSpPr>
          <p:spPr>
            <a:xfrm>
              <a:off x="7362096" y="151725"/>
              <a:ext cx="234000" cy="23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8"/>
            <p:cNvSpPr/>
            <p:nvPr/>
          </p:nvSpPr>
          <p:spPr>
            <a:xfrm>
              <a:off x="5697460" y="0"/>
              <a:ext cx="234000" cy="23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8"/>
            <p:cNvSpPr/>
            <p:nvPr/>
          </p:nvSpPr>
          <p:spPr>
            <a:xfrm rot="10800000">
              <a:off x="24805403" y="621665"/>
              <a:ext cx="519600" cy="519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8"/>
            <p:cNvSpPr/>
            <p:nvPr/>
          </p:nvSpPr>
          <p:spPr>
            <a:xfrm rot="10800000">
              <a:off x="21585616" y="844900"/>
              <a:ext cx="273900" cy="27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8"/>
            <p:cNvSpPr/>
            <p:nvPr/>
          </p:nvSpPr>
          <p:spPr>
            <a:xfrm rot="10800000">
              <a:off x="20684717" y="406608"/>
              <a:ext cx="519600" cy="519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8"/>
            <p:cNvSpPr/>
            <p:nvPr/>
          </p:nvSpPr>
          <p:spPr>
            <a:xfrm rot="10800000">
              <a:off x="26875159" y="844883"/>
              <a:ext cx="217500" cy="2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8"/>
            <p:cNvSpPr/>
            <p:nvPr/>
          </p:nvSpPr>
          <p:spPr>
            <a:xfrm rot="10800000">
              <a:off x="4761467" y="-2620550"/>
              <a:ext cx="172800" cy="17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6235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58"/>
            <p:cNvSpPr/>
            <p:nvPr/>
          </p:nvSpPr>
          <p:spPr>
            <a:xfrm rot="10800000">
              <a:off x="32691063" y="1597664"/>
              <a:ext cx="217500" cy="2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8"/>
            <p:cNvSpPr/>
            <p:nvPr/>
          </p:nvSpPr>
          <p:spPr>
            <a:xfrm rot="10800000">
              <a:off x="28942772" y="1597664"/>
              <a:ext cx="217500" cy="2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8"/>
            <p:cNvSpPr/>
            <p:nvPr/>
          </p:nvSpPr>
          <p:spPr>
            <a:xfrm rot="10800000">
              <a:off x="28053816" y="708708"/>
              <a:ext cx="217500" cy="2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8"/>
            <p:cNvSpPr/>
            <p:nvPr/>
          </p:nvSpPr>
          <p:spPr>
            <a:xfrm rot="10800000">
              <a:off x="24956544" y="-2945409"/>
              <a:ext cx="217500" cy="2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4314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8"/>
            <p:cNvSpPr/>
            <p:nvPr/>
          </p:nvSpPr>
          <p:spPr>
            <a:xfrm rot="10800000">
              <a:off x="27395584" y="1706432"/>
              <a:ext cx="217500" cy="2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8"/>
            <p:cNvSpPr/>
            <p:nvPr/>
          </p:nvSpPr>
          <p:spPr>
            <a:xfrm rot="10800000">
              <a:off x="22757873" y="36"/>
              <a:ext cx="217500" cy="21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15355"/>
                    <a:pt x="54127" y="30733"/>
                    <a:pt x="42411" y="42450"/>
                  </a:cubicBezTo>
                  <a:cubicBezTo>
                    <a:pt x="30694" y="54166"/>
                    <a:pt x="15355" y="60000"/>
                    <a:pt x="0" y="60000"/>
                  </a:cubicBezTo>
                  <a:cubicBezTo>
                    <a:pt x="15355" y="60000"/>
                    <a:pt x="30694" y="65872"/>
                    <a:pt x="42411" y="77588"/>
                  </a:cubicBezTo>
                  <a:cubicBezTo>
                    <a:pt x="54127" y="89305"/>
                    <a:pt x="60000" y="104644"/>
                    <a:pt x="60000" y="120000"/>
                  </a:cubicBezTo>
                  <a:cubicBezTo>
                    <a:pt x="60000" y="104644"/>
                    <a:pt x="65872" y="89305"/>
                    <a:pt x="77588" y="77588"/>
                  </a:cubicBezTo>
                  <a:cubicBezTo>
                    <a:pt x="89305" y="65872"/>
                    <a:pt x="104644" y="60000"/>
                    <a:pt x="120000" y="60000"/>
                  </a:cubicBezTo>
                  <a:cubicBezTo>
                    <a:pt x="104644" y="60000"/>
                    <a:pt x="89305" y="54166"/>
                    <a:pt x="77588" y="42450"/>
                  </a:cubicBezTo>
                  <a:cubicBezTo>
                    <a:pt x="65872" y="30733"/>
                    <a:pt x="60000" y="15355"/>
                    <a:pt x="60000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9" name="Google Shape;679;p58"/>
          <p:cNvSpPr/>
          <p:nvPr/>
        </p:nvSpPr>
        <p:spPr>
          <a:xfrm>
            <a:off x="-1179419" y="1831752"/>
            <a:ext cx="117300" cy="11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cubicBezTo>
                  <a:pt x="60000" y="15355"/>
                  <a:pt x="54127" y="30733"/>
                  <a:pt x="42411" y="42450"/>
                </a:cubicBezTo>
                <a:cubicBezTo>
                  <a:pt x="30694" y="54166"/>
                  <a:pt x="15355" y="60000"/>
                  <a:pt x="0" y="60000"/>
                </a:cubicBezTo>
                <a:cubicBezTo>
                  <a:pt x="15355" y="60000"/>
                  <a:pt x="30694" y="65872"/>
                  <a:pt x="42411" y="77588"/>
                </a:cubicBezTo>
                <a:cubicBezTo>
                  <a:pt x="54127" y="89305"/>
                  <a:pt x="60000" y="104644"/>
                  <a:pt x="60000" y="120000"/>
                </a:cubicBezTo>
                <a:cubicBezTo>
                  <a:pt x="60000" y="104644"/>
                  <a:pt x="65872" y="89305"/>
                  <a:pt x="77588" y="77588"/>
                </a:cubicBezTo>
                <a:cubicBezTo>
                  <a:pt x="89305" y="65872"/>
                  <a:pt x="104644" y="60000"/>
                  <a:pt x="120000" y="60000"/>
                </a:cubicBezTo>
                <a:cubicBezTo>
                  <a:pt x="104644" y="60000"/>
                  <a:pt x="89305" y="54166"/>
                  <a:pt x="77588" y="42450"/>
                </a:cubicBezTo>
                <a:cubicBezTo>
                  <a:pt x="65872" y="30733"/>
                  <a:pt x="60000" y="15355"/>
                  <a:pt x="60000" y="0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58"/>
          <p:cNvSpPr/>
          <p:nvPr/>
        </p:nvSpPr>
        <p:spPr>
          <a:xfrm rot="10800000">
            <a:off x="15165960" y="2571923"/>
            <a:ext cx="108900" cy="1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cubicBezTo>
                  <a:pt x="60000" y="15355"/>
                  <a:pt x="54127" y="30733"/>
                  <a:pt x="42411" y="42450"/>
                </a:cubicBezTo>
                <a:cubicBezTo>
                  <a:pt x="30694" y="54166"/>
                  <a:pt x="15355" y="60000"/>
                  <a:pt x="0" y="60000"/>
                </a:cubicBezTo>
                <a:cubicBezTo>
                  <a:pt x="15355" y="60000"/>
                  <a:pt x="30694" y="65872"/>
                  <a:pt x="42411" y="77588"/>
                </a:cubicBezTo>
                <a:cubicBezTo>
                  <a:pt x="54127" y="89305"/>
                  <a:pt x="60000" y="104644"/>
                  <a:pt x="60000" y="120000"/>
                </a:cubicBezTo>
                <a:cubicBezTo>
                  <a:pt x="60000" y="104644"/>
                  <a:pt x="65872" y="89305"/>
                  <a:pt x="77588" y="77588"/>
                </a:cubicBezTo>
                <a:cubicBezTo>
                  <a:pt x="89305" y="65872"/>
                  <a:pt x="104644" y="60000"/>
                  <a:pt x="120000" y="60000"/>
                </a:cubicBezTo>
                <a:cubicBezTo>
                  <a:pt x="104644" y="60000"/>
                  <a:pt x="89305" y="54166"/>
                  <a:pt x="77588" y="42450"/>
                </a:cubicBezTo>
                <a:cubicBezTo>
                  <a:pt x="65872" y="30733"/>
                  <a:pt x="60000" y="15355"/>
                  <a:pt x="60000" y="0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58"/>
          <p:cNvSpPr txBox="1">
            <a:spLocks noGrp="1"/>
          </p:cNvSpPr>
          <p:nvPr>
            <p:ph type="title"/>
          </p:nvPr>
        </p:nvSpPr>
        <p:spPr>
          <a:xfrm>
            <a:off x="539749" y="0"/>
            <a:ext cx="104415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2" name="Google Shape;682;p58"/>
          <p:cNvSpPr txBox="1">
            <a:spLocks noGrp="1"/>
          </p:cNvSpPr>
          <p:nvPr>
            <p:ph type="body" idx="1"/>
          </p:nvPr>
        </p:nvSpPr>
        <p:spPr>
          <a:xfrm>
            <a:off x="539749" y="1143000"/>
            <a:ext cx="11109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 sz="1700" b="0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500" b="0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Char char="•"/>
              <a:defRPr sz="1100" b="0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 b="0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 b="0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 b="0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 b="0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58"/>
          <p:cNvSpPr/>
          <p:nvPr/>
        </p:nvSpPr>
        <p:spPr>
          <a:xfrm rot="10800000">
            <a:off x="13291816" y="2616372"/>
            <a:ext cx="108900" cy="1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cubicBezTo>
                  <a:pt x="60000" y="15355"/>
                  <a:pt x="54127" y="30733"/>
                  <a:pt x="42411" y="42450"/>
                </a:cubicBezTo>
                <a:cubicBezTo>
                  <a:pt x="30694" y="54166"/>
                  <a:pt x="15355" y="60000"/>
                  <a:pt x="0" y="60000"/>
                </a:cubicBezTo>
                <a:cubicBezTo>
                  <a:pt x="15355" y="60000"/>
                  <a:pt x="30694" y="65872"/>
                  <a:pt x="42411" y="77588"/>
                </a:cubicBezTo>
                <a:cubicBezTo>
                  <a:pt x="54127" y="89305"/>
                  <a:pt x="60000" y="104644"/>
                  <a:pt x="60000" y="120000"/>
                </a:cubicBezTo>
                <a:cubicBezTo>
                  <a:pt x="60000" y="104644"/>
                  <a:pt x="65872" y="89305"/>
                  <a:pt x="77588" y="77588"/>
                </a:cubicBezTo>
                <a:cubicBezTo>
                  <a:pt x="89305" y="65872"/>
                  <a:pt x="104644" y="60000"/>
                  <a:pt x="120000" y="60000"/>
                </a:cubicBezTo>
                <a:cubicBezTo>
                  <a:pt x="104644" y="60000"/>
                  <a:pt x="89305" y="54166"/>
                  <a:pt x="77588" y="42450"/>
                </a:cubicBezTo>
                <a:cubicBezTo>
                  <a:pt x="65872" y="30733"/>
                  <a:pt x="60000" y="15355"/>
                  <a:pt x="60000" y="0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58"/>
          <p:cNvSpPr/>
          <p:nvPr/>
        </p:nvSpPr>
        <p:spPr>
          <a:xfrm>
            <a:off x="-477837" y="2688541"/>
            <a:ext cx="12870900" cy="2290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0855" y="0"/>
                </a:moveTo>
                <a:lnTo>
                  <a:pt x="90294" y="9211"/>
                </a:lnTo>
                <a:lnTo>
                  <a:pt x="90561" y="9211"/>
                </a:lnTo>
                <a:lnTo>
                  <a:pt x="90277" y="13755"/>
                </a:lnTo>
                <a:lnTo>
                  <a:pt x="90000" y="10538"/>
                </a:lnTo>
                <a:lnTo>
                  <a:pt x="89561" y="15727"/>
                </a:lnTo>
                <a:lnTo>
                  <a:pt x="89766" y="15727"/>
                </a:lnTo>
                <a:lnTo>
                  <a:pt x="89416" y="19794"/>
                </a:lnTo>
                <a:lnTo>
                  <a:pt x="89633" y="19794"/>
                </a:lnTo>
                <a:lnTo>
                  <a:pt x="89383" y="22716"/>
                </a:lnTo>
                <a:cubicBezTo>
                  <a:pt x="89088" y="23027"/>
                  <a:pt x="88794" y="23350"/>
                  <a:pt x="88500" y="23683"/>
                </a:cubicBezTo>
                <a:lnTo>
                  <a:pt x="88350" y="21922"/>
                </a:lnTo>
                <a:lnTo>
                  <a:pt x="88505" y="21922"/>
                </a:lnTo>
                <a:lnTo>
                  <a:pt x="88261" y="19016"/>
                </a:lnTo>
                <a:lnTo>
                  <a:pt x="88400" y="19016"/>
                </a:lnTo>
                <a:lnTo>
                  <a:pt x="88083" y="15311"/>
                </a:lnTo>
                <a:lnTo>
                  <a:pt x="87766" y="19016"/>
                </a:lnTo>
                <a:lnTo>
                  <a:pt x="87916" y="19016"/>
                </a:lnTo>
                <a:lnTo>
                  <a:pt x="87661" y="21922"/>
                </a:lnTo>
                <a:lnTo>
                  <a:pt x="87816" y="21922"/>
                </a:lnTo>
                <a:lnTo>
                  <a:pt x="87583" y="24722"/>
                </a:lnTo>
                <a:cubicBezTo>
                  <a:pt x="87383" y="24955"/>
                  <a:pt x="87177" y="25194"/>
                  <a:pt x="86977" y="25427"/>
                </a:cubicBezTo>
                <a:lnTo>
                  <a:pt x="86788" y="22850"/>
                </a:lnTo>
                <a:lnTo>
                  <a:pt x="87005" y="22850"/>
                </a:lnTo>
                <a:lnTo>
                  <a:pt x="86661" y="18233"/>
                </a:lnTo>
                <a:lnTo>
                  <a:pt x="86855" y="18233"/>
                </a:lnTo>
                <a:lnTo>
                  <a:pt x="86416" y="12338"/>
                </a:lnTo>
                <a:lnTo>
                  <a:pt x="85972" y="18233"/>
                </a:lnTo>
                <a:lnTo>
                  <a:pt x="86177" y="18233"/>
                </a:lnTo>
                <a:lnTo>
                  <a:pt x="85827" y="22850"/>
                </a:lnTo>
                <a:lnTo>
                  <a:pt x="86044" y="22850"/>
                </a:lnTo>
                <a:lnTo>
                  <a:pt x="85744" y="26861"/>
                </a:lnTo>
                <a:cubicBezTo>
                  <a:pt x="85716" y="26894"/>
                  <a:pt x="85688" y="26922"/>
                  <a:pt x="85661" y="26955"/>
                </a:cubicBezTo>
                <a:lnTo>
                  <a:pt x="85355" y="22661"/>
                </a:lnTo>
                <a:lnTo>
                  <a:pt x="85550" y="22661"/>
                </a:lnTo>
                <a:lnTo>
                  <a:pt x="85111" y="16666"/>
                </a:lnTo>
                <a:lnTo>
                  <a:pt x="84800" y="20950"/>
                </a:lnTo>
                <a:lnTo>
                  <a:pt x="84716" y="19283"/>
                </a:lnTo>
                <a:lnTo>
                  <a:pt x="84866" y="19283"/>
                </a:lnTo>
                <a:lnTo>
                  <a:pt x="84527" y="12877"/>
                </a:lnTo>
                <a:lnTo>
                  <a:pt x="84194" y="19283"/>
                </a:lnTo>
                <a:lnTo>
                  <a:pt x="84350" y="19283"/>
                </a:lnTo>
                <a:lnTo>
                  <a:pt x="84250" y="21200"/>
                </a:lnTo>
                <a:lnTo>
                  <a:pt x="84022" y="17633"/>
                </a:lnTo>
                <a:lnTo>
                  <a:pt x="83788" y="21216"/>
                </a:lnTo>
                <a:lnTo>
                  <a:pt x="83627" y="18533"/>
                </a:lnTo>
                <a:lnTo>
                  <a:pt x="83877" y="18533"/>
                </a:lnTo>
                <a:lnTo>
                  <a:pt x="83316" y="9327"/>
                </a:lnTo>
                <a:lnTo>
                  <a:pt x="82755" y="18533"/>
                </a:lnTo>
                <a:lnTo>
                  <a:pt x="83022" y="18533"/>
                </a:lnTo>
                <a:lnTo>
                  <a:pt x="82572" y="25761"/>
                </a:lnTo>
                <a:lnTo>
                  <a:pt x="82844" y="25761"/>
                </a:lnTo>
                <a:lnTo>
                  <a:pt x="82577" y="30177"/>
                </a:lnTo>
                <a:lnTo>
                  <a:pt x="82300" y="26105"/>
                </a:lnTo>
                <a:lnTo>
                  <a:pt x="82572" y="26105"/>
                </a:lnTo>
                <a:lnTo>
                  <a:pt x="82138" y="19783"/>
                </a:lnTo>
                <a:lnTo>
                  <a:pt x="82388" y="19783"/>
                </a:lnTo>
                <a:lnTo>
                  <a:pt x="81827" y="11716"/>
                </a:lnTo>
                <a:lnTo>
                  <a:pt x="81266" y="19783"/>
                </a:lnTo>
                <a:lnTo>
                  <a:pt x="81527" y="19783"/>
                </a:lnTo>
                <a:lnTo>
                  <a:pt x="81083" y="26105"/>
                </a:lnTo>
                <a:lnTo>
                  <a:pt x="81355" y="26105"/>
                </a:lnTo>
                <a:lnTo>
                  <a:pt x="80961" y="31855"/>
                </a:lnTo>
                <a:cubicBezTo>
                  <a:pt x="80877" y="31927"/>
                  <a:pt x="80794" y="32016"/>
                  <a:pt x="80716" y="32094"/>
                </a:cubicBezTo>
                <a:lnTo>
                  <a:pt x="80366" y="25977"/>
                </a:lnTo>
                <a:lnTo>
                  <a:pt x="80638" y="25977"/>
                </a:lnTo>
                <a:lnTo>
                  <a:pt x="80205" y="18361"/>
                </a:lnTo>
                <a:lnTo>
                  <a:pt x="80455" y="18361"/>
                </a:lnTo>
                <a:lnTo>
                  <a:pt x="79894" y="8627"/>
                </a:lnTo>
                <a:lnTo>
                  <a:pt x="79333" y="18361"/>
                </a:lnTo>
                <a:lnTo>
                  <a:pt x="79594" y="18361"/>
                </a:lnTo>
                <a:lnTo>
                  <a:pt x="79227" y="24605"/>
                </a:lnTo>
                <a:lnTo>
                  <a:pt x="78983" y="21694"/>
                </a:lnTo>
                <a:lnTo>
                  <a:pt x="78422" y="28372"/>
                </a:lnTo>
                <a:lnTo>
                  <a:pt x="78683" y="28372"/>
                </a:lnTo>
                <a:lnTo>
                  <a:pt x="78238" y="33600"/>
                </a:lnTo>
                <a:lnTo>
                  <a:pt x="78511" y="33600"/>
                </a:lnTo>
                <a:lnTo>
                  <a:pt x="78477" y="34044"/>
                </a:lnTo>
                <a:cubicBezTo>
                  <a:pt x="78250" y="34233"/>
                  <a:pt x="78016" y="34444"/>
                  <a:pt x="77788" y="34627"/>
                </a:cubicBezTo>
                <a:lnTo>
                  <a:pt x="77455" y="29305"/>
                </a:lnTo>
                <a:lnTo>
                  <a:pt x="77705" y="29305"/>
                </a:lnTo>
                <a:lnTo>
                  <a:pt x="77144" y="20522"/>
                </a:lnTo>
                <a:lnTo>
                  <a:pt x="76577" y="29305"/>
                </a:lnTo>
                <a:lnTo>
                  <a:pt x="76844" y="29305"/>
                </a:lnTo>
                <a:lnTo>
                  <a:pt x="76494" y="34722"/>
                </a:lnTo>
                <a:lnTo>
                  <a:pt x="76244" y="31761"/>
                </a:lnTo>
                <a:lnTo>
                  <a:pt x="76455" y="31761"/>
                </a:lnTo>
                <a:lnTo>
                  <a:pt x="76116" y="27705"/>
                </a:lnTo>
                <a:lnTo>
                  <a:pt x="76316" y="27705"/>
                </a:lnTo>
                <a:lnTo>
                  <a:pt x="75877" y="22516"/>
                </a:lnTo>
                <a:lnTo>
                  <a:pt x="75444" y="27705"/>
                </a:lnTo>
                <a:lnTo>
                  <a:pt x="75650" y="27705"/>
                </a:lnTo>
                <a:lnTo>
                  <a:pt x="75300" y="31761"/>
                </a:lnTo>
                <a:lnTo>
                  <a:pt x="75511" y="31761"/>
                </a:lnTo>
                <a:lnTo>
                  <a:pt x="75122" y="36416"/>
                </a:lnTo>
                <a:lnTo>
                  <a:pt x="75055" y="35616"/>
                </a:lnTo>
                <a:lnTo>
                  <a:pt x="75138" y="35616"/>
                </a:lnTo>
                <a:lnTo>
                  <a:pt x="74955" y="33466"/>
                </a:lnTo>
                <a:lnTo>
                  <a:pt x="74777" y="35616"/>
                </a:lnTo>
                <a:lnTo>
                  <a:pt x="74861" y="35616"/>
                </a:lnTo>
                <a:lnTo>
                  <a:pt x="74755" y="36833"/>
                </a:lnTo>
                <a:cubicBezTo>
                  <a:pt x="74550" y="36966"/>
                  <a:pt x="74344" y="37077"/>
                  <a:pt x="74138" y="37205"/>
                </a:cubicBezTo>
                <a:lnTo>
                  <a:pt x="73794" y="33066"/>
                </a:lnTo>
                <a:lnTo>
                  <a:pt x="74005" y="33066"/>
                </a:lnTo>
                <a:lnTo>
                  <a:pt x="73672" y="29005"/>
                </a:lnTo>
                <a:lnTo>
                  <a:pt x="73861" y="29005"/>
                </a:lnTo>
                <a:lnTo>
                  <a:pt x="73427" y="23816"/>
                </a:lnTo>
                <a:lnTo>
                  <a:pt x="72988" y="29005"/>
                </a:lnTo>
                <a:lnTo>
                  <a:pt x="73194" y="29005"/>
                </a:lnTo>
                <a:lnTo>
                  <a:pt x="72850" y="33066"/>
                </a:lnTo>
                <a:lnTo>
                  <a:pt x="73061" y="33066"/>
                </a:lnTo>
                <a:lnTo>
                  <a:pt x="72661" y="37872"/>
                </a:lnTo>
                <a:lnTo>
                  <a:pt x="73055" y="37872"/>
                </a:lnTo>
                <a:cubicBezTo>
                  <a:pt x="72794" y="38022"/>
                  <a:pt x="72533" y="38194"/>
                  <a:pt x="72272" y="38338"/>
                </a:cubicBezTo>
                <a:lnTo>
                  <a:pt x="71877" y="33600"/>
                </a:lnTo>
                <a:lnTo>
                  <a:pt x="72155" y="33600"/>
                </a:lnTo>
                <a:lnTo>
                  <a:pt x="71722" y="28372"/>
                </a:lnTo>
                <a:lnTo>
                  <a:pt x="71972" y="28372"/>
                </a:lnTo>
                <a:lnTo>
                  <a:pt x="71411" y="21694"/>
                </a:lnTo>
                <a:lnTo>
                  <a:pt x="70844" y="28372"/>
                </a:lnTo>
                <a:lnTo>
                  <a:pt x="71111" y="28372"/>
                </a:lnTo>
                <a:lnTo>
                  <a:pt x="70661" y="33600"/>
                </a:lnTo>
                <a:lnTo>
                  <a:pt x="70938" y="33600"/>
                </a:lnTo>
                <a:lnTo>
                  <a:pt x="70466" y="39233"/>
                </a:lnTo>
                <a:cubicBezTo>
                  <a:pt x="70055" y="39427"/>
                  <a:pt x="69638" y="39616"/>
                  <a:pt x="69227" y="39783"/>
                </a:cubicBezTo>
                <a:lnTo>
                  <a:pt x="69066" y="38061"/>
                </a:lnTo>
                <a:lnTo>
                  <a:pt x="69172" y="38061"/>
                </a:lnTo>
                <a:lnTo>
                  <a:pt x="69000" y="36250"/>
                </a:lnTo>
                <a:lnTo>
                  <a:pt x="69100" y="36250"/>
                </a:lnTo>
                <a:lnTo>
                  <a:pt x="68883" y="33944"/>
                </a:lnTo>
                <a:lnTo>
                  <a:pt x="68661" y="36250"/>
                </a:lnTo>
                <a:lnTo>
                  <a:pt x="68766" y="36250"/>
                </a:lnTo>
                <a:lnTo>
                  <a:pt x="68594" y="38061"/>
                </a:lnTo>
                <a:lnTo>
                  <a:pt x="68700" y="38061"/>
                </a:lnTo>
                <a:lnTo>
                  <a:pt x="68511" y="40055"/>
                </a:lnTo>
                <a:cubicBezTo>
                  <a:pt x="68311" y="40133"/>
                  <a:pt x="68105" y="40211"/>
                  <a:pt x="67900" y="40283"/>
                </a:cubicBezTo>
                <a:lnTo>
                  <a:pt x="67738" y="38338"/>
                </a:lnTo>
                <a:lnTo>
                  <a:pt x="68088" y="38338"/>
                </a:lnTo>
                <a:lnTo>
                  <a:pt x="67538" y="31727"/>
                </a:lnTo>
                <a:lnTo>
                  <a:pt x="67855" y="31727"/>
                </a:lnTo>
                <a:lnTo>
                  <a:pt x="67144" y="23288"/>
                </a:lnTo>
                <a:lnTo>
                  <a:pt x="66433" y="31727"/>
                </a:lnTo>
                <a:lnTo>
                  <a:pt x="66766" y="31727"/>
                </a:lnTo>
                <a:lnTo>
                  <a:pt x="66200" y="38338"/>
                </a:lnTo>
                <a:lnTo>
                  <a:pt x="66550" y="38338"/>
                </a:lnTo>
                <a:lnTo>
                  <a:pt x="66344" y="40783"/>
                </a:lnTo>
                <a:cubicBezTo>
                  <a:pt x="66166" y="40833"/>
                  <a:pt x="65983" y="40883"/>
                  <a:pt x="65800" y="40927"/>
                </a:cubicBezTo>
                <a:lnTo>
                  <a:pt x="65694" y="39444"/>
                </a:lnTo>
                <a:lnTo>
                  <a:pt x="65844" y="39444"/>
                </a:lnTo>
                <a:lnTo>
                  <a:pt x="65511" y="34816"/>
                </a:lnTo>
                <a:lnTo>
                  <a:pt x="65177" y="39444"/>
                </a:lnTo>
                <a:lnTo>
                  <a:pt x="65333" y="39444"/>
                </a:lnTo>
                <a:lnTo>
                  <a:pt x="65211" y="41083"/>
                </a:lnTo>
                <a:cubicBezTo>
                  <a:pt x="65050" y="41122"/>
                  <a:pt x="64888" y="41172"/>
                  <a:pt x="64727" y="41211"/>
                </a:cubicBezTo>
                <a:lnTo>
                  <a:pt x="64427" y="37622"/>
                </a:lnTo>
                <a:lnTo>
                  <a:pt x="64788" y="37622"/>
                </a:lnTo>
                <a:lnTo>
                  <a:pt x="64216" y="30811"/>
                </a:lnTo>
                <a:lnTo>
                  <a:pt x="64550" y="30811"/>
                </a:lnTo>
                <a:lnTo>
                  <a:pt x="63816" y="22111"/>
                </a:lnTo>
                <a:lnTo>
                  <a:pt x="63083" y="30811"/>
                </a:lnTo>
                <a:lnTo>
                  <a:pt x="63427" y="30811"/>
                </a:lnTo>
                <a:lnTo>
                  <a:pt x="62844" y="37622"/>
                </a:lnTo>
                <a:lnTo>
                  <a:pt x="63200" y="37622"/>
                </a:lnTo>
                <a:lnTo>
                  <a:pt x="62877" y="41511"/>
                </a:lnTo>
                <a:cubicBezTo>
                  <a:pt x="62127" y="41611"/>
                  <a:pt x="61383" y="41683"/>
                  <a:pt x="60633" y="41711"/>
                </a:cubicBezTo>
                <a:lnTo>
                  <a:pt x="60233" y="36905"/>
                </a:lnTo>
                <a:lnTo>
                  <a:pt x="60633" y="36905"/>
                </a:lnTo>
                <a:lnTo>
                  <a:pt x="59738" y="26283"/>
                </a:lnTo>
                <a:lnTo>
                  <a:pt x="58844" y="36905"/>
                </a:lnTo>
                <a:lnTo>
                  <a:pt x="59266" y="36905"/>
                </a:lnTo>
                <a:lnTo>
                  <a:pt x="59038" y="39516"/>
                </a:lnTo>
                <a:lnTo>
                  <a:pt x="58522" y="33277"/>
                </a:lnTo>
                <a:lnTo>
                  <a:pt x="59005" y="33277"/>
                </a:lnTo>
                <a:lnTo>
                  <a:pt x="57927" y="20511"/>
                </a:lnTo>
                <a:lnTo>
                  <a:pt x="56872" y="33027"/>
                </a:lnTo>
                <a:lnTo>
                  <a:pt x="56572" y="28411"/>
                </a:lnTo>
                <a:lnTo>
                  <a:pt x="56088" y="35905"/>
                </a:lnTo>
                <a:lnTo>
                  <a:pt x="56316" y="35905"/>
                </a:lnTo>
                <a:lnTo>
                  <a:pt x="55983" y="40950"/>
                </a:lnTo>
                <a:lnTo>
                  <a:pt x="55772" y="37038"/>
                </a:lnTo>
                <a:lnTo>
                  <a:pt x="56027" y="37038"/>
                </a:lnTo>
                <a:lnTo>
                  <a:pt x="55461" y="26811"/>
                </a:lnTo>
                <a:lnTo>
                  <a:pt x="54900" y="37038"/>
                </a:lnTo>
                <a:lnTo>
                  <a:pt x="55161" y="37038"/>
                </a:lnTo>
                <a:lnTo>
                  <a:pt x="54927" y="41200"/>
                </a:lnTo>
                <a:cubicBezTo>
                  <a:pt x="54816" y="41177"/>
                  <a:pt x="54705" y="41161"/>
                  <a:pt x="54594" y="41138"/>
                </a:cubicBezTo>
                <a:lnTo>
                  <a:pt x="54588" y="41083"/>
                </a:lnTo>
                <a:lnTo>
                  <a:pt x="54805" y="41083"/>
                </a:lnTo>
                <a:lnTo>
                  <a:pt x="54466" y="36466"/>
                </a:lnTo>
                <a:lnTo>
                  <a:pt x="54661" y="36466"/>
                </a:lnTo>
                <a:lnTo>
                  <a:pt x="54222" y="30572"/>
                </a:lnTo>
                <a:lnTo>
                  <a:pt x="53872" y="35305"/>
                </a:lnTo>
                <a:lnTo>
                  <a:pt x="53544" y="31116"/>
                </a:lnTo>
                <a:lnTo>
                  <a:pt x="53905" y="31116"/>
                </a:lnTo>
                <a:lnTo>
                  <a:pt x="53100" y="20955"/>
                </a:lnTo>
                <a:lnTo>
                  <a:pt x="52288" y="31116"/>
                </a:lnTo>
                <a:lnTo>
                  <a:pt x="52666" y="31116"/>
                </a:lnTo>
                <a:lnTo>
                  <a:pt x="52338" y="35177"/>
                </a:lnTo>
                <a:lnTo>
                  <a:pt x="51888" y="30222"/>
                </a:lnTo>
                <a:lnTo>
                  <a:pt x="51761" y="31616"/>
                </a:lnTo>
                <a:lnTo>
                  <a:pt x="51250" y="24005"/>
                </a:lnTo>
                <a:lnTo>
                  <a:pt x="51683" y="24005"/>
                </a:lnTo>
                <a:lnTo>
                  <a:pt x="50716" y="9722"/>
                </a:lnTo>
                <a:lnTo>
                  <a:pt x="49750" y="24005"/>
                </a:lnTo>
                <a:lnTo>
                  <a:pt x="50205" y="24005"/>
                </a:lnTo>
                <a:lnTo>
                  <a:pt x="49433" y="35188"/>
                </a:lnTo>
                <a:lnTo>
                  <a:pt x="49905" y="35188"/>
                </a:lnTo>
                <a:lnTo>
                  <a:pt x="49622" y="39450"/>
                </a:lnTo>
                <a:cubicBezTo>
                  <a:pt x="49572" y="39427"/>
                  <a:pt x="49522" y="39400"/>
                  <a:pt x="49472" y="39377"/>
                </a:cubicBezTo>
                <a:lnTo>
                  <a:pt x="49072" y="34961"/>
                </a:lnTo>
                <a:lnTo>
                  <a:pt x="49327" y="34961"/>
                </a:lnTo>
                <a:lnTo>
                  <a:pt x="48761" y="28805"/>
                </a:lnTo>
                <a:lnTo>
                  <a:pt x="48438" y="32344"/>
                </a:lnTo>
                <a:lnTo>
                  <a:pt x="48238" y="30127"/>
                </a:lnTo>
                <a:lnTo>
                  <a:pt x="48488" y="30127"/>
                </a:lnTo>
                <a:lnTo>
                  <a:pt x="47927" y="23983"/>
                </a:lnTo>
                <a:lnTo>
                  <a:pt x="47366" y="30127"/>
                </a:lnTo>
                <a:lnTo>
                  <a:pt x="47633" y="30127"/>
                </a:lnTo>
                <a:lnTo>
                  <a:pt x="47183" y="34950"/>
                </a:lnTo>
                <a:lnTo>
                  <a:pt x="47461" y="34950"/>
                </a:lnTo>
                <a:lnTo>
                  <a:pt x="47161" y="38205"/>
                </a:lnTo>
                <a:cubicBezTo>
                  <a:pt x="46827" y="38016"/>
                  <a:pt x="46494" y="37855"/>
                  <a:pt x="46161" y="37655"/>
                </a:cubicBezTo>
                <a:lnTo>
                  <a:pt x="46133" y="37188"/>
                </a:lnTo>
                <a:lnTo>
                  <a:pt x="46438" y="37188"/>
                </a:lnTo>
                <a:lnTo>
                  <a:pt x="45950" y="28744"/>
                </a:lnTo>
                <a:lnTo>
                  <a:pt x="46233" y="28744"/>
                </a:lnTo>
                <a:lnTo>
                  <a:pt x="45600" y="17972"/>
                </a:lnTo>
                <a:lnTo>
                  <a:pt x="44961" y="28744"/>
                </a:lnTo>
                <a:lnTo>
                  <a:pt x="45261" y="28744"/>
                </a:lnTo>
                <a:lnTo>
                  <a:pt x="44983" y="33361"/>
                </a:lnTo>
                <a:lnTo>
                  <a:pt x="44750" y="30533"/>
                </a:lnTo>
                <a:lnTo>
                  <a:pt x="44966" y="30533"/>
                </a:lnTo>
                <a:lnTo>
                  <a:pt x="44483" y="24783"/>
                </a:lnTo>
                <a:lnTo>
                  <a:pt x="44000" y="30533"/>
                </a:lnTo>
                <a:lnTo>
                  <a:pt x="44227" y="30533"/>
                </a:lnTo>
                <a:lnTo>
                  <a:pt x="43838" y="35033"/>
                </a:lnTo>
                <a:lnTo>
                  <a:pt x="44077" y="35033"/>
                </a:lnTo>
                <a:lnTo>
                  <a:pt x="43977" y="36216"/>
                </a:lnTo>
                <a:cubicBezTo>
                  <a:pt x="43788" y="36088"/>
                  <a:pt x="43600" y="35983"/>
                  <a:pt x="43416" y="35844"/>
                </a:cubicBezTo>
                <a:cubicBezTo>
                  <a:pt x="43350" y="35766"/>
                  <a:pt x="43288" y="35711"/>
                  <a:pt x="43227" y="35638"/>
                </a:cubicBezTo>
                <a:lnTo>
                  <a:pt x="43161" y="34805"/>
                </a:lnTo>
                <a:lnTo>
                  <a:pt x="43322" y="34805"/>
                </a:lnTo>
                <a:lnTo>
                  <a:pt x="43061" y="31705"/>
                </a:lnTo>
                <a:lnTo>
                  <a:pt x="43211" y="31705"/>
                </a:lnTo>
                <a:lnTo>
                  <a:pt x="42877" y="27744"/>
                </a:lnTo>
                <a:lnTo>
                  <a:pt x="42544" y="31705"/>
                </a:lnTo>
                <a:lnTo>
                  <a:pt x="42700" y="31705"/>
                </a:lnTo>
                <a:lnTo>
                  <a:pt x="42438" y="34766"/>
                </a:lnTo>
                <a:cubicBezTo>
                  <a:pt x="42383" y="34700"/>
                  <a:pt x="42322" y="34616"/>
                  <a:pt x="42261" y="34555"/>
                </a:cubicBezTo>
                <a:lnTo>
                  <a:pt x="41994" y="31322"/>
                </a:lnTo>
                <a:lnTo>
                  <a:pt x="42205" y="31322"/>
                </a:lnTo>
                <a:lnTo>
                  <a:pt x="41866" y="27255"/>
                </a:lnTo>
                <a:lnTo>
                  <a:pt x="42061" y="27255"/>
                </a:lnTo>
                <a:lnTo>
                  <a:pt x="41627" y="22083"/>
                </a:lnTo>
                <a:lnTo>
                  <a:pt x="41188" y="27255"/>
                </a:lnTo>
                <a:lnTo>
                  <a:pt x="41394" y="27255"/>
                </a:lnTo>
                <a:lnTo>
                  <a:pt x="41044" y="31322"/>
                </a:lnTo>
                <a:lnTo>
                  <a:pt x="41261" y="31322"/>
                </a:lnTo>
                <a:lnTo>
                  <a:pt x="41083" y="33472"/>
                </a:lnTo>
                <a:cubicBezTo>
                  <a:pt x="40705" y="33166"/>
                  <a:pt x="40327" y="32866"/>
                  <a:pt x="39955" y="32633"/>
                </a:cubicBezTo>
                <a:lnTo>
                  <a:pt x="39922" y="32277"/>
                </a:lnTo>
                <a:lnTo>
                  <a:pt x="40072" y="32277"/>
                </a:lnTo>
                <a:lnTo>
                  <a:pt x="39838" y="29505"/>
                </a:lnTo>
                <a:lnTo>
                  <a:pt x="39972" y="29505"/>
                </a:lnTo>
                <a:lnTo>
                  <a:pt x="39672" y="25961"/>
                </a:lnTo>
                <a:lnTo>
                  <a:pt x="39372" y="29505"/>
                </a:lnTo>
                <a:lnTo>
                  <a:pt x="39516" y="29505"/>
                </a:lnTo>
                <a:lnTo>
                  <a:pt x="39433" y="30472"/>
                </a:lnTo>
                <a:lnTo>
                  <a:pt x="39116" y="26688"/>
                </a:lnTo>
                <a:lnTo>
                  <a:pt x="39333" y="26688"/>
                </a:lnTo>
                <a:lnTo>
                  <a:pt x="38850" y="20938"/>
                </a:lnTo>
                <a:lnTo>
                  <a:pt x="38416" y="26083"/>
                </a:lnTo>
                <a:lnTo>
                  <a:pt x="38266" y="24244"/>
                </a:lnTo>
                <a:lnTo>
                  <a:pt x="38477" y="24244"/>
                </a:lnTo>
                <a:lnTo>
                  <a:pt x="37994" y="18494"/>
                </a:lnTo>
                <a:lnTo>
                  <a:pt x="37511" y="24244"/>
                </a:lnTo>
                <a:lnTo>
                  <a:pt x="37738" y="24244"/>
                </a:lnTo>
                <a:lnTo>
                  <a:pt x="37355" y="28755"/>
                </a:lnTo>
                <a:lnTo>
                  <a:pt x="37588" y="28755"/>
                </a:lnTo>
                <a:lnTo>
                  <a:pt x="37355" y="31605"/>
                </a:lnTo>
                <a:cubicBezTo>
                  <a:pt x="37338" y="31600"/>
                  <a:pt x="37322" y="31583"/>
                  <a:pt x="37305" y="31583"/>
                </a:cubicBezTo>
                <a:lnTo>
                  <a:pt x="37022" y="27216"/>
                </a:lnTo>
                <a:lnTo>
                  <a:pt x="37238" y="27216"/>
                </a:lnTo>
                <a:lnTo>
                  <a:pt x="36755" y="19733"/>
                </a:lnTo>
                <a:lnTo>
                  <a:pt x="36272" y="27216"/>
                </a:lnTo>
                <a:lnTo>
                  <a:pt x="36500" y="27216"/>
                </a:lnTo>
                <a:lnTo>
                  <a:pt x="36216" y="31550"/>
                </a:lnTo>
                <a:cubicBezTo>
                  <a:pt x="35222" y="31588"/>
                  <a:pt x="34233" y="31894"/>
                  <a:pt x="33244" y="32444"/>
                </a:cubicBezTo>
                <a:lnTo>
                  <a:pt x="32966" y="27827"/>
                </a:lnTo>
                <a:lnTo>
                  <a:pt x="33238" y="27827"/>
                </a:lnTo>
                <a:lnTo>
                  <a:pt x="32805" y="20605"/>
                </a:lnTo>
                <a:lnTo>
                  <a:pt x="33055" y="20605"/>
                </a:lnTo>
                <a:lnTo>
                  <a:pt x="32494" y="11394"/>
                </a:lnTo>
                <a:lnTo>
                  <a:pt x="31933" y="20605"/>
                </a:lnTo>
                <a:lnTo>
                  <a:pt x="32200" y="20605"/>
                </a:lnTo>
                <a:lnTo>
                  <a:pt x="31955" y="24494"/>
                </a:lnTo>
                <a:lnTo>
                  <a:pt x="31644" y="20833"/>
                </a:lnTo>
                <a:lnTo>
                  <a:pt x="31200" y="26044"/>
                </a:lnTo>
                <a:lnTo>
                  <a:pt x="31405" y="26044"/>
                </a:lnTo>
                <a:lnTo>
                  <a:pt x="31050" y="30116"/>
                </a:lnTo>
                <a:lnTo>
                  <a:pt x="31272" y="30116"/>
                </a:lnTo>
                <a:lnTo>
                  <a:pt x="30927" y="34183"/>
                </a:lnTo>
                <a:cubicBezTo>
                  <a:pt x="30894" y="34211"/>
                  <a:pt x="30861" y="34233"/>
                  <a:pt x="30827" y="34266"/>
                </a:cubicBezTo>
                <a:cubicBezTo>
                  <a:pt x="30511" y="34583"/>
                  <a:pt x="30200" y="35000"/>
                  <a:pt x="29883" y="35366"/>
                </a:cubicBezTo>
                <a:lnTo>
                  <a:pt x="29694" y="33111"/>
                </a:lnTo>
                <a:lnTo>
                  <a:pt x="29844" y="33111"/>
                </a:lnTo>
                <a:lnTo>
                  <a:pt x="29600" y="30211"/>
                </a:lnTo>
                <a:lnTo>
                  <a:pt x="29744" y="30211"/>
                </a:lnTo>
                <a:lnTo>
                  <a:pt x="29427" y="26500"/>
                </a:lnTo>
                <a:lnTo>
                  <a:pt x="29105" y="30211"/>
                </a:lnTo>
                <a:lnTo>
                  <a:pt x="29255" y="30211"/>
                </a:lnTo>
                <a:lnTo>
                  <a:pt x="29005" y="33111"/>
                </a:lnTo>
                <a:lnTo>
                  <a:pt x="29161" y="33111"/>
                </a:lnTo>
                <a:lnTo>
                  <a:pt x="28872" y="36533"/>
                </a:lnTo>
                <a:cubicBezTo>
                  <a:pt x="28788" y="36638"/>
                  <a:pt x="28700" y="36761"/>
                  <a:pt x="28616" y="36872"/>
                </a:cubicBezTo>
                <a:lnTo>
                  <a:pt x="28405" y="34038"/>
                </a:lnTo>
                <a:lnTo>
                  <a:pt x="28622" y="34038"/>
                </a:lnTo>
                <a:lnTo>
                  <a:pt x="28283" y="29483"/>
                </a:lnTo>
                <a:lnTo>
                  <a:pt x="28477" y="29483"/>
                </a:lnTo>
                <a:lnTo>
                  <a:pt x="28038" y="23672"/>
                </a:lnTo>
                <a:lnTo>
                  <a:pt x="27605" y="29483"/>
                </a:lnTo>
                <a:lnTo>
                  <a:pt x="27811" y="29483"/>
                </a:lnTo>
                <a:lnTo>
                  <a:pt x="27461" y="34038"/>
                </a:lnTo>
                <a:lnTo>
                  <a:pt x="27672" y="34038"/>
                </a:lnTo>
                <a:lnTo>
                  <a:pt x="27327" y="38638"/>
                </a:lnTo>
                <a:cubicBezTo>
                  <a:pt x="27277" y="38716"/>
                  <a:pt x="27222" y="38783"/>
                  <a:pt x="27172" y="38861"/>
                </a:cubicBezTo>
                <a:lnTo>
                  <a:pt x="26750" y="33061"/>
                </a:lnTo>
                <a:lnTo>
                  <a:pt x="26394" y="37966"/>
                </a:lnTo>
                <a:lnTo>
                  <a:pt x="26105" y="32505"/>
                </a:lnTo>
                <a:lnTo>
                  <a:pt x="25944" y="35616"/>
                </a:lnTo>
                <a:lnTo>
                  <a:pt x="25661" y="31166"/>
                </a:lnTo>
                <a:lnTo>
                  <a:pt x="25427" y="34766"/>
                </a:lnTo>
                <a:lnTo>
                  <a:pt x="25266" y="32083"/>
                </a:lnTo>
                <a:lnTo>
                  <a:pt x="25516" y="32083"/>
                </a:lnTo>
                <a:lnTo>
                  <a:pt x="24955" y="22861"/>
                </a:lnTo>
                <a:lnTo>
                  <a:pt x="24394" y="32083"/>
                </a:lnTo>
                <a:lnTo>
                  <a:pt x="24655" y="32083"/>
                </a:lnTo>
                <a:lnTo>
                  <a:pt x="24211" y="39294"/>
                </a:lnTo>
                <a:lnTo>
                  <a:pt x="24483" y="39294"/>
                </a:lnTo>
                <a:lnTo>
                  <a:pt x="24266" y="42944"/>
                </a:lnTo>
                <a:cubicBezTo>
                  <a:pt x="24211" y="43016"/>
                  <a:pt x="24161" y="43083"/>
                  <a:pt x="24111" y="43155"/>
                </a:cubicBezTo>
                <a:lnTo>
                  <a:pt x="23938" y="40650"/>
                </a:lnTo>
                <a:lnTo>
                  <a:pt x="24211" y="40650"/>
                </a:lnTo>
                <a:lnTo>
                  <a:pt x="23777" y="34316"/>
                </a:lnTo>
                <a:lnTo>
                  <a:pt x="24027" y="34316"/>
                </a:lnTo>
                <a:lnTo>
                  <a:pt x="23466" y="26250"/>
                </a:lnTo>
                <a:lnTo>
                  <a:pt x="22900" y="34316"/>
                </a:lnTo>
                <a:lnTo>
                  <a:pt x="23166" y="34316"/>
                </a:lnTo>
                <a:lnTo>
                  <a:pt x="22716" y="40650"/>
                </a:lnTo>
                <a:lnTo>
                  <a:pt x="22994" y="40650"/>
                </a:lnTo>
                <a:lnTo>
                  <a:pt x="22694" y="44983"/>
                </a:lnTo>
                <a:cubicBezTo>
                  <a:pt x="22555" y="45144"/>
                  <a:pt x="22422" y="45294"/>
                  <a:pt x="22288" y="45450"/>
                </a:cubicBezTo>
                <a:lnTo>
                  <a:pt x="22005" y="40511"/>
                </a:lnTo>
                <a:lnTo>
                  <a:pt x="22277" y="40511"/>
                </a:lnTo>
                <a:lnTo>
                  <a:pt x="21844" y="32894"/>
                </a:lnTo>
                <a:lnTo>
                  <a:pt x="22094" y="32894"/>
                </a:lnTo>
                <a:lnTo>
                  <a:pt x="21533" y="23161"/>
                </a:lnTo>
                <a:lnTo>
                  <a:pt x="20966" y="32894"/>
                </a:lnTo>
                <a:lnTo>
                  <a:pt x="21233" y="32894"/>
                </a:lnTo>
                <a:lnTo>
                  <a:pt x="21022" y="36511"/>
                </a:lnTo>
                <a:lnTo>
                  <a:pt x="20622" y="31772"/>
                </a:lnTo>
                <a:lnTo>
                  <a:pt x="20061" y="38444"/>
                </a:lnTo>
                <a:lnTo>
                  <a:pt x="20322" y="38444"/>
                </a:lnTo>
                <a:lnTo>
                  <a:pt x="19872" y="43672"/>
                </a:lnTo>
                <a:lnTo>
                  <a:pt x="20150" y="43672"/>
                </a:lnTo>
                <a:lnTo>
                  <a:pt x="19800" y="47883"/>
                </a:lnTo>
                <a:cubicBezTo>
                  <a:pt x="19655" y="48000"/>
                  <a:pt x="19516" y="48100"/>
                  <a:pt x="19372" y="48205"/>
                </a:cubicBezTo>
                <a:lnTo>
                  <a:pt x="19250" y="46272"/>
                </a:lnTo>
                <a:lnTo>
                  <a:pt x="19527" y="46272"/>
                </a:lnTo>
                <a:lnTo>
                  <a:pt x="19088" y="39377"/>
                </a:lnTo>
                <a:lnTo>
                  <a:pt x="19344" y="39377"/>
                </a:lnTo>
                <a:lnTo>
                  <a:pt x="18777" y="30594"/>
                </a:lnTo>
                <a:lnTo>
                  <a:pt x="18216" y="39377"/>
                </a:lnTo>
                <a:lnTo>
                  <a:pt x="18483" y="39377"/>
                </a:lnTo>
                <a:lnTo>
                  <a:pt x="18033" y="46272"/>
                </a:lnTo>
                <a:lnTo>
                  <a:pt x="18311" y="46272"/>
                </a:lnTo>
                <a:lnTo>
                  <a:pt x="18133" y="49055"/>
                </a:lnTo>
                <a:cubicBezTo>
                  <a:pt x="18105" y="49072"/>
                  <a:pt x="18077" y="49083"/>
                  <a:pt x="18055" y="49100"/>
                </a:cubicBezTo>
                <a:lnTo>
                  <a:pt x="17883" y="47050"/>
                </a:lnTo>
                <a:lnTo>
                  <a:pt x="18094" y="47050"/>
                </a:lnTo>
                <a:lnTo>
                  <a:pt x="17755" y="42988"/>
                </a:lnTo>
                <a:lnTo>
                  <a:pt x="17955" y="42988"/>
                </a:lnTo>
                <a:lnTo>
                  <a:pt x="17516" y="37811"/>
                </a:lnTo>
                <a:lnTo>
                  <a:pt x="17077" y="42988"/>
                </a:lnTo>
                <a:lnTo>
                  <a:pt x="17283" y="42988"/>
                </a:lnTo>
                <a:lnTo>
                  <a:pt x="16933" y="47050"/>
                </a:lnTo>
                <a:lnTo>
                  <a:pt x="17150" y="47050"/>
                </a:lnTo>
                <a:lnTo>
                  <a:pt x="16927" y="49705"/>
                </a:lnTo>
                <a:cubicBezTo>
                  <a:pt x="16888" y="49722"/>
                  <a:pt x="16844" y="49738"/>
                  <a:pt x="16805" y="49755"/>
                </a:cubicBezTo>
                <a:lnTo>
                  <a:pt x="16744" y="49055"/>
                </a:lnTo>
                <a:lnTo>
                  <a:pt x="16833" y="49055"/>
                </a:lnTo>
                <a:lnTo>
                  <a:pt x="16694" y="47372"/>
                </a:lnTo>
                <a:lnTo>
                  <a:pt x="16777" y="47372"/>
                </a:lnTo>
                <a:lnTo>
                  <a:pt x="16594" y="45211"/>
                </a:lnTo>
                <a:lnTo>
                  <a:pt x="16416" y="47372"/>
                </a:lnTo>
                <a:lnTo>
                  <a:pt x="16500" y="47372"/>
                </a:lnTo>
                <a:lnTo>
                  <a:pt x="16355" y="49055"/>
                </a:lnTo>
                <a:lnTo>
                  <a:pt x="16444" y="49055"/>
                </a:lnTo>
                <a:lnTo>
                  <a:pt x="16372" y="49933"/>
                </a:lnTo>
                <a:cubicBezTo>
                  <a:pt x="16138" y="50022"/>
                  <a:pt x="15900" y="50133"/>
                  <a:pt x="15666" y="50200"/>
                </a:cubicBezTo>
                <a:lnTo>
                  <a:pt x="15433" y="47361"/>
                </a:lnTo>
                <a:lnTo>
                  <a:pt x="15644" y="47361"/>
                </a:lnTo>
                <a:lnTo>
                  <a:pt x="15305" y="43300"/>
                </a:lnTo>
                <a:lnTo>
                  <a:pt x="15500" y="43300"/>
                </a:lnTo>
                <a:lnTo>
                  <a:pt x="15066" y="38122"/>
                </a:lnTo>
                <a:lnTo>
                  <a:pt x="14627" y="43300"/>
                </a:lnTo>
                <a:lnTo>
                  <a:pt x="14833" y="43300"/>
                </a:lnTo>
                <a:lnTo>
                  <a:pt x="14488" y="47361"/>
                </a:lnTo>
                <a:lnTo>
                  <a:pt x="14700" y="47361"/>
                </a:lnTo>
                <a:lnTo>
                  <a:pt x="14438" y="50450"/>
                </a:lnTo>
                <a:cubicBezTo>
                  <a:pt x="14255" y="50477"/>
                  <a:pt x="14077" y="50488"/>
                  <a:pt x="13894" y="50505"/>
                </a:cubicBezTo>
                <a:lnTo>
                  <a:pt x="13516" y="46000"/>
                </a:lnTo>
                <a:lnTo>
                  <a:pt x="13794" y="46000"/>
                </a:lnTo>
                <a:lnTo>
                  <a:pt x="13355" y="40772"/>
                </a:lnTo>
                <a:lnTo>
                  <a:pt x="13611" y="40772"/>
                </a:lnTo>
                <a:lnTo>
                  <a:pt x="13044" y="34100"/>
                </a:lnTo>
                <a:lnTo>
                  <a:pt x="12483" y="40772"/>
                </a:lnTo>
                <a:lnTo>
                  <a:pt x="12750" y="40772"/>
                </a:lnTo>
                <a:lnTo>
                  <a:pt x="12300" y="46000"/>
                </a:lnTo>
                <a:lnTo>
                  <a:pt x="12577" y="46000"/>
                </a:lnTo>
                <a:lnTo>
                  <a:pt x="12205" y="50450"/>
                </a:lnTo>
                <a:cubicBezTo>
                  <a:pt x="11755" y="50394"/>
                  <a:pt x="11311" y="50305"/>
                  <a:pt x="10866" y="50172"/>
                </a:cubicBezTo>
                <a:lnTo>
                  <a:pt x="10700" y="48433"/>
                </a:lnTo>
                <a:lnTo>
                  <a:pt x="10811" y="48433"/>
                </a:lnTo>
                <a:lnTo>
                  <a:pt x="10638" y="46627"/>
                </a:lnTo>
                <a:lnTo>
                  <a:pt x="10738" y="46627"/>
                </a:lnTo>
                <a:lnTo>
                  <a:pt x="10522" y="44316"/>
                </a:lnTo>
                <a:lnTo>
                  <a:pt x="10300" y="46627"/>
                </a:lnTo>
                <a:lnTo>
                  <a:pt x="10405" y="46627"/>
                </a:lnTo>
                <a:lnTo>
                  <a:pt x="10227" y="48433"/>
                </a:lnTo>
                <a:lnTo>
                  <a:pt x="10338" y="48433"/>
                </a:lnTo>
                <a:lnTo>
                  <a:pt x="10194" y="49950"/>
                </a:lnTo>
                <a:cubicBezTo>
                  <a:pt x="10100" y="49916"/>
                  <a:pt x="10005" y="49888"/>
                  <a:pt x="9911" y="49850"/>
                </a:cubicBezTo>
                <a:lnTo>
                  <a:pt x="9377" y="43494"/>
                </a:lnTo>
                <a:lnTo>
                  <a:pt x="9727" y="43494"/>
                </a:lnTo>
                <a:lnTo>
                  <a:pt x="9172" y="36894"/>
                </a:lnTo>
                <a:lnTo>
                  <a:pt x="9494" y="36894"/>
                </a:lnTo>
                <a:lnTo>
                  <a:pt x="8783" y="28455"/>
                </a:lnTo>
                <a:lnTo>
                  <a:pt x="8072" y="36894"/>
                </a:lnTo>
                <a:lnTo>
                  <a:pt x="8405" y="36894"/>
                </a:lnTo>
                <a:lnTo>
                  <a:pt x="7838" y="43494"/>
                </a:lnTo>
                <a:lnTo>
                  <a:pt x="8188" y="43494"/>
                </a:lnTo>
                <a:lnTo>
                  <a:pt x="7755" y="48633"/>
                </a:lnTo>
                <a:cubicBezTo>
                  <a:pt x="7677" y="48577"/>
                  <a:pt x="7600" y="48522"/>
                  <a:pt x="7522" y="48466"/>
                </a:cubicBezTo>
                <a:lnTo>
                  <a:pt x="7327" y="45805"/>
                </a:lnTo>
                <a:lnTo>
                  <a:pt x="7477" y="45805"/>
                </a:lnTo>
                <a:lnTo>
                  <a:pt x="7144" y="41188"/>
                </a:lnTo>
                <a:lnTo>
                  <a:pt x="6816" y="45805"/>
                </a:lnTo>
                <a:lnTo>
                  <a:pt x="6966" y="45805"/>
                </a:lnTo>
                <a:lnTo>
                  <a:pt x="6816" y="47933"/>
                </a:lnTo>
                <a:cubicBezTo>
                  <a:pt x="6677" y="47822"/>
                  <a:pt x="6538" y="47700"/>
                  <a:pt x="6400" y="47583"/>
                </a:cubicBezTo>
                <a:lnTo>
                  <a:pt x="5855" y="41094"/>
                </a:lnTo>
                <a:lnTo>
                  <a:pt x="6183" y="41094"/>
                </a:lnTo>
                <a:lnTo>
                  <a:pt x="5455" y="32405"/>
                </a:lnTo>
                <a:lnTo>
                  <a:pt x="4722" y="41094"/>
                </a:lnTo>
                <a:lnTo>
                  <a:pt x="5066" y="41094"/>
                </a:lnTo>
                <a:lnTo>
                  <a:pt x="4655" y="45888"/>
                </a:lnTo>
                <a:cubicBezTo>
                  <a:pt x="4361" y="45566"/>
                  <a:pt x="4066" y="45233"/>
                  <a:pt x="3772" y="44877"/>
                </a:cubicBezTo>
                <a:lnTo>
                  <a:pt x="3672" y="43672"/>
                </a:lnTo>
                <a:lnTo>
                  <a:pt x="4077" y="43672"/>
                </a:lnTo>
                <a:lnTo>
                  <a:pt x="3183" y="33061"/>
                </a:lnTo>
                <a:lnTo>
                  <a:pt x="2344" y="43016"/>
                </a:lnTo>
                <a:cubicBezTo>
                  <a:pt x="1566" y="41933"/>
                  <a:pt x="788" y="40766"/>
                  <a:pt x="16" y="39444"/>
                </a:cubicBezTo>
                <a:lnTo>
                  <a:pt x="0" y="119927"/>
                </a:lnTo>
                <a:lnTo>
                  <a:pt x="60066" y="120000"/>
                </a:lnTo>
                <a:lnTo>
                  <a:pt x="60066" y="119927"/>
                </a:lnTo>
                <a:lnTo>
                  <a:pt x="119911" y="120000"/>
                </a:lnTo>
                <a:lnTo>
                  <a:pt x="120000" y="31633"/>
                </a:lnTo>
                <a:cubicBezTo>
                  <a:pt x="119205" y="33711"/>
                  <a:pt x="118383" y="35366"/>
                  <a:pt x="117538" y="36644"/>
                </a:cubicBezTo>
                <a:lnTo>
                  <a:pt x="117394" y="34911"/>
                </a:lnTo>
                <a:lnTo>
                  <a:pt x="117583" y="34911"/>
                </a:lnTo>
                <a:lnTo>
                  <a:pt x="117283" y="31294"/>
                </a:lnTo>
                <a:lnTo>
                  <a:pt x="117455" y="31294"/>
                </a:lnTo>
                <a:lnTo>
                  <a:pt x="117066" y="26677"/>
                </a:lnTo>
                <a:lnTo>
                  <a:pt x="116677" y="31294"/>
                </a:lnTo>
                <a:lnTo>
                  <a:pt x="116861" y="31294"/>
                </a:lnTo>
                <a:lnTo>
                  <a:pt x="116550" y="34911"/>
                </a:lnTo>
                <a:lnTo>
                  <a:pt x="116744" y="34911"/>
                </a:lnTo>
                <a:lnTo>
                  <a:pt x="116483" y="38038"/>
                </a:lnTo>
                <a:cubicBezTo>
                  <a:pt x="116205" y="38338"/>
                  <a:pt x="115933" y="38600"/>
                  <a:pt x="115655" y="38816"/>
                </a:cubicBezTo>
                <a:lnTo>
                  <a:pt x="115577" y="37600"/>
                </a:lnTo>
                <a:lnTo>
                  <a:pt x="115900" y="37600"/>
                </a:lnTo>
                <a:lnTo>
                  <a:pt x="115388" y="29377"/>
                </a:lnTo>
                <a:lnTo>
                  <a:pt x="115683" y="29377"/>
                </a:lnTo>
                <a:lnTo>
                  <a:pt x="115027" y="18877"/>
                </a:lnTo>
                <a:lnTo>
                  <a:pt x="114366" y="29377"/>
                </a:lnTo>
                <a:lnTo>
                  <a:pt x="114677" y="29377"/>
                </a:lnTo>
                <a:lnTo>
                  <a:pt x="114150" y="37600"/>
                </a:lnTo>
                <a:lnTo>
                  <a:pt x="114472" y="37600"/>
                </a:lnTo>
                <a:lnTo>
                  <a:pt x="114355" y="39494"/>
                </a:lnTo>
                <a:cubicBezTo>
                  <a:pt x="114272" y="39516"/>
                  <a:pt x="114194" y="39550"/>
                  <a:pt x="114116" y="39566"/>
                </a:cubicBezTo>
                <a:lnTo>
                  <a:pt x="113744" y="33766"/>
                </a:lnTo>
                <a:lnTo>
                  <a:pt x="113961" y="33766"/>
                </a:lnTo>
                <a:lnTo>
                  <a:pt x="113472" y="26283"/>
                </a:lnTo>
                <a:lnTo>
                  <a:pt x="112994" y="33766"/>
                </a:lnTo>
                <a:lnTo>
                  <a:pt x="113216" y="33766"/>
                </a:lnTo>
                <a:lnTo>
                  <a:pt x="113022" y="36788"/>
                </a:lnTo>
                <a:lnTo>
                  <a:pt x="112588" y="30961"/>
                </a:lnTo>
                <a:lnTo>
                  <a:pt x="112238" y="35700"/>
                </a:lnTo>
                <a:lnTo>
                  <a:pt x="111905" y="31500"/>
                </a:lnTo>
                <a:lnTo>
                  <a:pt x="112266" y="31500"/>
                </a:lnTo>
                <a:lnTo>
                  <a:pt x="111461" y="21344"/>
                </a:lnTo>
                <a:lnTo>
                  <a:pt x="110650" y="31500"/>
                </a:lnTo>
                <a:lnTo>
                  <a:pt x="111033" y="31500"/>
                </a:lnTo>
                <a:lnTo>
                  <a:pt x="110700" y="35572"/>
                </a:lnTo>
                <a:lnTo>
                  <a:pt x="110250" y="30616"/>
                </a:lnTo>
                <a:lnTo>
                  <a:pt x="110122" y="32000"/>
                </a:lnTo>
                <a:lnTo>
                  <a:pt x="109611" y="24388"/>
                </a:lnTo>
                <a:lnTo>
                  <a:pt x="110044" y="24388"/>
                </a:lnTo>
                <a:lnTo>
                  <a:pt x="109077" y="10105"/>
                </a:lnTo>
                <a:lnTo>
                  <a:pt x="108111" y="24388"/>
                </a:lnTo>
                <a:lnTo>
                  <a:pt x="108566" y="24388"/>
                </a:lnTo>
                <a:lnTo>
                  <a:pt x="107833" y="34994"/>
                </a:lnTo>
                <a:cubicBezTo>
                  <a:pt x="107766" y="34894"/>
                  <a:pt x="107700" y="34794"/>
                  <a:pt x="107627" y="34688"/>
                </a:cubicBezTo>
                <a:lnTo>
                  <a:pt x="107127" y="29194"/>
                </a:lnTo>
                <a:lnTo>
                  <a:pt x="106800" y="32738"/>
                </a:lnTo>
                <a:lnTo>
                  <a:pt x="106600" y="30522"/>
                </a:lnTo>
                <a:lnTo>
                  <a:pt x="106855" y="30522"/>
                </a:lnTo>
                <a:lnTo>
                  <a:pt x="106294" y="24366"/>
                </a:lnTo>
                <a:lnTo>
                  <a:pt x="105727" y="30522"/>
                </a:lnTo>
                <a:lnTo>
                  <a:pt x="105994" y="30522"/>
                </a:lnTo>
                <a:lnTo>
                  <a:pt x="105861" y="31905"/>
                </a:lnTo>
                <a:cubicBezTo>
                  <a:pt x="105411" y="31161"/>
                  <a:pt x="104961" y="30444"/>
                  <a:pt x="104511" y="29677"/>
                </a:cubicBezTo>
                <a:lnTo>
                  <a:pt x="104494" y="29411"/>
                </a:lnTo>
                <a:lnTo>
                  <a:pt x="104805" y="29411"/>
                </a:lnTo>
                <a:lnTo>
                  <a:pt x="104311" y="20966"/>
                </a:lnTo>
                <a:lnTo>
                  <a:pt x="104594" y="20966"/>
                </a:lnTo>
                <a:lnTo>
                  <a:pt x="103961" y="10200"/>
                </a:lnTo>
                <a:lnTo>
                  <a:pt x="103322" y="20966"/>
                </a:lnTo>
                <a:lnTo>
                  <a:pt x="103622" y="20966"/>
                </a:lnTo>
                <a:lnTo>
                  <a:pt x="103261" y="26988"/>
                </a:lnTo>
                <a:lnTo>
                  <a:pt x="103111" y="25177"/>
                </a:lnTo>
                <a:lnTo>
                  <a:pt x="103327" y="25177"/>
                </a:lnTo>
                <a:lnTo>
                  <a:pt x="102844" y="19427"/>
                </a:lnTo>
                <a:lnTo>
                  <a:pt x="102361" y="25177"/>
                </a:lnTo>
                <a:lnTo>
                  <a:pt x="102588" y="25177"/>
                </a:lnTo>
                <a:lnTo>
                  <a:pt x="102488" y="26344"/>
                </a:lnTo>
                <a:cubicBezTo>
                  <a:pt x="102155" y="25811"/>
                  <a:pt x="101827" y="25311"/>
                  <a:pt x="101500" y="24816"/>
                </a:cubicBezTo>
                <a:lnTo>
                  <a:pt x="101422" y="23933"/>
                </a:lnTo>
                <a:lnTo>
                  <a:pt x="101572" y="23933"/>
                </a:lnTo>
                <a:lnTo>
                  <a:pt x="101244" y="19983"/>
                </a:lnTo>
                <a:lnTo>
                  <a:pt x="100911" y="23911"/>
                </a:lnTo>
                <a:cubicBezTo>
                  <a:pt x="100750" y="23683"/>
                  <a:pt x="100594" y="23450"/>
                  <a:pt x="100433" y="23233"/>
                </a:cubicBezTo>
                <a:lnTo>
                  <a:pt x="100227" y="20811"/>
                </a:lnTo>
                <a:lnTo>
                  <a:pt x="100427" y="20811"/>
                </a:lnTo>
                <a:lnTo>
                  <a:pt x="99988" y="15627"/>
                </a:lnTo>
                <a:lnTo>
                  <a:pt x="99550" y="20811"/>
                </a:lnTo>
                <a:lnTo>
                  <a:pt x="99755" y="20811"/>
                </a:lnTo>
                <a:lnTo>
                  <a:pt x="99638" y="22194"/>
                </a:lnTo>
                <a:cubicBezTo>
                  <a:pt x="99172" y="21633"/>
                  <a:pt x="98705" y="21150"/>
                  <a:pt x="98233" y="20727"/>
                </a:cubicBezTo>
                <a:lnTo>
                  <a:pt x="98200" y="20305"/>
                </a:lnTo>
                <a:lnTo>
                  <a:pt x="98333" y="20305"/>
                </a:lnTo>
                <a:lnTo>
                  <a:pt x="98033" y="16755"/>
                </a:lnTo>
                <a:lnTo>
                  <a:pt x="97822" y="19261"/>
                </a:lnTo>
                <a:lnTo>
                  <a:pt x="97477" y="15094"/>
                </a:lnTo>
                <a:lnTo>
                  <a:pt x="97694" y="15094"/>
                </a:lnTo>
                <a:lnTo>
                  <a:pt x="97211" y="9344"/>
                </a:lnTo>
                <a:lnTo>
                  <a:pt x="96777" y="14494"/>
                </a:lnTo>
                <a:lnTo>
                  <a:pt x="96627" y="12650"/>
                </a:lnTo>
                <a:lnTo>
                  <a:pt x="96844" y="12650"/>
                </a:lnTo>
                <a:lnTo>
                  <a:pt x="96361" y="6905"/>
                </a:lnTo>
                <a:lnTo>
                  <a:pt x="95872" y="12650"/>
                </a:lnTo>
                <a:lnTo>
                  <a:pt x="96100" y="12650"/>
                </a:lnTo>
                <a:lnTo>
                  <a:pt x="95755" y="16666"/>
                </a:lnTo>
                <a:lnTo>
                  <a:pt x="95388" y="10855"/>
                </a:lnTo>
                <a:lnTo>
                  <a:pt x="95600" y="10855"/>
                </a:lnTo>
                <a:lnTo>
                  <a:pt x="95122" y="3366"/>
                </a:lnTo>
                <a:lnTo>
                  <a:pt x="94633" y="10855"/>
                </a:lnTo>
                <a:lnTo>
                  <a:pt x="94861" y="10855"/>
                </a:lnTo>
                <a:lnTo>
                  <a:pt x="94477" y="16716"/>
                </a:lnTo>
                <a:lnTo>
                  <a:pt x="94711" y="16716"/>
                </a:lnTo>
                <a:lnTo>
                  <a:pt x="94544" y="19316"/>
                </a:lnTo>
                <a:cubicBezTo>
                  <a:pt x="93555" y="19450"/>
                  <a:pt x="92572" y="19955"/>
                  <a:pt x="91588" y="20711"/>
                </a:cubicBezTo>
                <a:lnTo>
                  <a:pt x="91327" y="16433"/>
                </a:lnTo>
                <a:lnTo>
                  <a:pt x="91605" y="16433"/>
                </a:lnTo>
                <a:lnTo>
                  <a:pt x="91166" y="9211"/>
                </a:lnTo>
                <a:lnTo>
                  <a:pt x="91422" y="9211"/>
                </a:lnTo>
                <a:lnTo>
                  <a:pt x="90855" y="0"/>
                </a:lnTo>
                <a:close/>
                <a:moveTo>
                  <a:pt x="96827" y="15094"/>
                </a:moveTo>
                <a:lnTo>
                  <a:pt x="96955" y="15094"/>
                </a:lnTo>
                <a:lnTo>
                  <a:pt x="96894" y="15844"/>
                </a:lnTo>
                <a:lnTo>
                  <a:pt x="96827" y="15094"/>
                </a:lnTo>
                <a:close/>
                <a:moveTo>
                  <a:pt x="90305" y="16433"/>
                </a:moveTo>
                <a:lnTo>
                  <a:pt x="90383" y="16433"/>
                </a:lnTo>
                <a:lnTo>
                  <a:pt x="90355" y="16966"/>
                </a:lnTo>
                <a:lnTo>
                  <a:pt x="90305" y="16433"/>
                </a:lnTo>
                <a:close/>
                <a:moveTo>
                  <a:pt x="95522" y="16716"/>
                </a:moveTo>
                <a:lnTo>
                  <a:pt x="95755" y="16716"/>
                </a:lnTo>
                <a:lnTo>
                  <a:pt x="95716" y="17161"/>
                </a:lnTo>
                <a:lnTo>
                  <a:pt x="95950" y="17161"/>
                </a:lnTo>
                <a:lnTo>
                  <a:pt x="95766" y="19377"/>
                </a:lnTo>
                <a:cubicBezTo>
                  <a:pt x="95744" y="19372"/>
                  <a:pt x="95716" y="19372"/>
                  <a:pt x="95694" y="19366"/>
                </a:cubicBezTo>
                <a:lnTo>
                  <a:pt x="95522" y="16716"/>
                </a:lnTo>
                <a:close/>
                <a:moveTo>
                  <a:pt x="96766" y="17161"/>
                </a:moveTo>
                <a:lnTo>
                  <a:pt x="96777" y="17161"/>
                </a:lnTo>
                <a:lnTo>
                  <a:pt x="96772" y="17244"/>
                </a:lnTo>
                <a:lnTo>
                  <a:pt x="96766" y="17161"/>
                </a:lnTo>
                <a:close/>
                <a:moveTo>
                  <a:pt x="97616" y="19605"/>
                </a:moveTo>
                <a:lnTo>
                  <a:pt x="97794" y="19605"/>
                </a:lnTo>
                <a:lnTo>
                  <a:pt x="97738" y="20305"/>
                </a:lnTo>
                <a:lnTo>
                  <a:pt x="97877" y="20305"/>
                </a:lnTo>
                <a:lnTo>
                  <a:pt x="97866" y="20427"/>
                </a:lnTo>
                <a:cubicBezTo>
                  <a:pt x="97805" y="20377"/>
                  <a:pt x="97738" y="20322"/>
                  <a:pt x="97672" y="20272"/>
                </a:cubicBezTo>
                <a:lnTo>
                  <a:pt x="97616" y="19605"/>
                </a:lnTo>
                <a:close/>
                <a:moveTo>
                  <a:pt x="100922" y="23933"/>
                </a:moveTo>
                <a:lnTo>
                  <a:pt x="101066" y="23933"/>
                </a:lnTo>
                <a:lnTo>
                  <a:pt x="101050" y="24127"/>
                </a:lnTo>
                <a:cubicBezTo>
                  <a:pt x="101005" y="24066"/>
                  <a:pt x="100966" y="23994"/>
                  <a:pt x="100922" y="23933"/>
                </a:cubicBezTo>
                <a:close/>
                <a:moveTo>
                  <a:pt x="79344" y="25977"/>
                </a:moveTo>
                <a:lnTo>
                  <a:pt x="79422" y="25977"/>
                </a:lnTo>
                <a:lnTo>
                  <a:pt x="79394" y="26538"/>
                </a:lnTo>
                <a:lnTo>
                  <a:pt x="79344" y="25977"/>
                </a:lnTo>
                <a:close/>
                <a:moveTo>
                  <a:pt x="38466" y="26688"/>
                </a:moveTo>
                <a:lnTo>
                  <a:pt x="38594" y="26688"/>
                </a:lnTo>
                <a:lnTo>
                  <a:pt x="38527" y="27433"/>
                </a:lnTo>
                <a:lnTo>
                  <a:pt x="38466" y="26688"/>
                </a:lnTo>
                <a:close/>
                <a:moveTo>
                  <a:pt x="38400" y="28755"/>
                </a:moveTo>
                <a:lnTo>
                  <a:pt x="38416" y="28755"/>
                </a:lnTo>
                <a:lnTo>
                  <a:pt x="38411" y="28838"/>
                </a:lnTo>
                <a:lnTo>
                  <a:pt x="38400" y="28755"/>
                </a:lnTo>
                <a:close/>
                <a:moveTo>
                  <a:pt x="39255" y="31200"/>
                </a:moveTo>
                <a:lnTo>
                  <a:pt x="39372" y="31200"/>
                </a:lnTo>
                <a:lnTo>
                  <a:pt x="39311" y="31872"/>
                </a:lnTo>
                <a:lnTo>
                  <a:pt x="39255" y="31200"/>
                </a:lnTo>
                <a:close/>
                <a:moveTo>
                  <a:pt x="39344" y="32277"/>
                </a:moveTo>
                <a:lnTo>
                  <a:pt x="39422" y="32277"/>
                </a:lnTo>
                <a:lnTo>
                  <a:pt x="39416" y="32350"/>
                </a:lnTo>
                <a:cubicBezTo>
                  <a:pt x="39394" y="32338"/>
                  <a:pt x="39372" y="32322"/>
                  <a:pt x="39350" y="32311"/>
                </a:cubicBezTo>
                <a:lnTo>
                  <a:pt x="39344" y="32277"/>
                </a:lnTo>
                <a:close/>
                <a:moveTo>
                  <a:pt x="56888" y="33277"/>
                </a:moveTo>
                <a:lnTo>
                  <a:pt x="57355" y="33277"/>
                </a:lnTo>
                <a:lnTo>
                  <a:pt x="56966" y="37850"/>
                </a:lnTo>
                <a:lnTo>
                  <a:pt x="56838" y="35905"/>
                </a:lnTo>
                <a:lnTo>
                  <a:pt x="57061" y="35905"/>
                </a:lnTo>
                <a:lnTo>
                  <a:pt x="56888" y="33277"/>
                </a:lnTo>
                <a:close/>
                <a:moveTo>
                  <a:pt x="42483" y="34805"/>
                </a:moveTo>
                <a:lnTo>
                  <a:pt x="42600" y="34805"/>
                </a:lnTo>
                <a:lnTo>
                  <a:pt x="42588" y="34927"/>
                </a:lnTo>
                <a:cubicBezTo>
                  <a:pt x="42555" y="34888"/>
                  <a:pt x="42516" y="34844"/>
                  <a:pt x="42483" y="34805"/>
                </a:cubicBezTo>
                <a:close/>
                <a:moveTo>
                  <a:pt x="48400" y="34961"/>
                </a:moveTo>
                <a:lnTo>
                  <a:pt x="48466" y="34961"/>
                </a:lnTo>
                <a:lnTo>
                  <a:pt x="48433" y="35305"/>
                </a:lnTo>
                <a:lnTo>
                  <a:pt x="48400" y="34961"/>
                </a:lnTo>
                <a:close/>
                <a:moveTo>
                  <a:pt x="108250" y="35583"/>
                </a:moveTo>
                <a:lnTo>
                  <a:pt x="108266" y="35583"/>
                </a:lnTo>
                <a:lnTo>
                  <a:pt x="108266" y="35605"/>
                </a:lnTo>
                <a:cubicBezTo>
                  <a:pt x="108261" y="35600"/>
                  <a:pt x="108255" y="35594"/>
                  <a:pt x="108250" y="35583"/>
                </a:cubicBezTo>
                <a:close/>
                <a:moveTo>
                  <a:pt x="25844" y="36355"/>
                </a:moveTo>
                <a:lnTo>
                  <a:pt x="25905" y="36355"/>
                </a:lnTo>
                <a:lnTo>
                  <a:pt x="25877" y="36905"/>
                </a:lnTo>
                <a:lnTo>
                  <a:pt x="25844" y="36355"/>
                </a:lnTo>
                <a:close/>
                <a:moveTo>
                  <a:pt x="52194" y="36377"/>
                </a:moveTo>
                <a:lnTo>
                  <a:pt x="52238" y="36377"/>
                </a:lnTo>
                <a:lnTo>
                  <a:pt x="52222" y="36633"/>
                </a:lnTo>
                <a:lnTo>
                  <a:pt x="52194" y="36377"/>
                </a:lnTo>
                <a:close/>
                <a:moveTo>
                  <a:pt x="53966" y="36466"/>
                </a:moveTo>
                <a:lnTo>
                  <a:pt x="53994" y="36466"/>
                </a:lnTo>
                <a:lnTo>
                  <a:pt x="53983" y="36644"/>
                </a:lnTo>
                <a:lnTo>
                  <a:pt x="53966" y="36466"/>
                </a:lnTo>
                <a:close/>
                <a:moveTo>
                  <a:pt x="75138" y="36572"/>
                </a:moveTo>
                <a:lnTo>
                  <a:pt x="75150" y="36572"/>
                </a:lnTo>
                <a:cubicBezTo>
                  <a:pt x="75144" y="36577"/>
                  <a:pt x="75138" y="36577"/>
                  <a:pt x="75138" y="36583"/>
                </a:cubicBezTo>
                <a:lnTo>
                  <a:pt x="75138" y="36572"/>
                </a:lnTo>
                <a:close/>
                <a:moveTo>
                  <a:pt x="110561" y="36772"/>
                </a:moveTo>
                <a:lnTo>
                  <a:pt x="110605" y="36772"/>
                </a:lnTo>
                <a:lnTo>
                  <a:pt x="110583" y="37038"/>
                </a:lnTo>
                <a:lnTo>
                  <a:pt x="110561" y="36772"/>
                </a:lnTo>
                <a:close/>
                <a:moveTo>
                  <a:pt x="112327" y="36855"/>
                </a:moveTo>
                <a:lnTo>
                  <a:pt x="112355" y="36855"/>
                </a:lnTo>
                <a:lnTo>
                  <a:pt x="112344" y="37027"/>
                </a:lnTo>
                <a:lnTo>
                  <a:pt x="112327" y="36855"/>
                </a:lnTo>
                <a:close/>
                <a:moveTo>
                  <a:pt x="112827" y="36855"/>
                </a:moveTo>
                <a:lnTo>
                  <a:pt x="113016" y="36855"/>
                </a:lnTo>
                <a:lnTo>
                  <a:pt x="112927" y="38194"/>
                </a:lnTo>
                <a:lnTo>
                  <a:pt x="112827" y="36855"/>
                </a:lnTo>
                <a:close/>
                <a:moveTo>
                  <a:pt x="26294" y="38911"/>
                </a:moveTo>
                <a:lnTo>
                  <a:pt x="26327" y="38911"/>
                </a:lnTo>
                <a:lnTo>
                  <a:pt x="26316" y="39055"/>
                </a:lnTo>
                <a:lnTo>
                  <a:pt x="26522" y="39055"/>
                </a:lnTo>
                <a:lnTo>
                  <a:pt x="26461" y="39866"/>
                </a:lnTo>
                <a:cubicBezTo>
                  <a:pt x="26422" y="39922"/>
                  <a:pt x="26388" y="39972"/>
                  <a:pt x="26350" y="40022"/>
                </a:cubicBezTo>
                <a:lnTo>
                  <a:pt x="26294" y="38911"/>
                </a:lnTo>
                <a:close/>
                <a:moveTo>
                  <a:pt x="26988" y="39055"/>
                </a:moveTo>
                <a:lnTo>
                  <a:pt x="27033" y="39055"/>
                </a:lnTo>
                <a:cubicBezTo>
                  <a:pt x="27022" y="39077"/>
                  <a:pt x="27005" y="39094"/>
                  <a:pt x="26994" y="39111"/>
                </a:cubicBezTo>
                <a:lnTo>
                  <a:pt x="26988" y="39055"/>
                </a:lnTo>
                <a:close/>
                <a:moveTo>
                  <a:pt x="53777" y="39077"/>
                </a:moveTo>
                <a:lnTo>
                  <a:pt x="53800" y="39077"/>
                </a:lnTo>
                <a:lnTo>
                  <a:pt x="53788" y="39222"/>
                </a:lnTo>
                <a:lnTo>
                  <a:pt x="53777" y="39077"/>
                </a:lnTo>
                <a:close/>
              </a:path>
            </a:pathLst>
          </a:custGeom>
          <a:solidFill>
            <a:srgbClr val="0F3666"/>
          </a:solidFill>
          <a:ln>
            <a:noFill/>
          </a:ln>
        </p:spPr>
        <p:txBody>
          <a:bodyPr spcFirstLastPara="1" wrap="square" lIns="22825" tIns="22825" rIns="22825" bIns="228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58"/>
          <p:cNvSpPr/>
          <p:nvPr/>
        </p:nvSpPr>
        <p:spPr>
          <a:xfrm>
            <a:off x="-6381105" y="-71685"/>
            <a:ext cx="6382800" cy="7847700"/>
          </a:xfrm>
          <a:prstGeom prst="rect">
            <a:avLst/>
          </a:prstGeom>
          <a:solidFill>
            <a:srgbClr val="A2AAB3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58"/>
          <p:cNvSpPr/>
          <p:nvPr/>
        </p:nvSpPr>
        <p:spPr>
          <a:xfrm>
            <a:off x="12196513" y="-71685"/>
            <a:ext cx="6382800" cy="8034000"/>
          </a:xfrm>
          <a:prstGeom prst="rect">
            <a:avLst/>
          </a:prstGeom>
          <a:solidFill>
            <a:srgbClr val="A2AAB3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58"/>
          <p:cNvSpPr/>
          <p:nvPr/>
        </p:nvSpPr>
        <p:spPr>
          <a:xfrm>
            <a:off x="-2014288" y="6858000"/>
            <a:ext cx="17506500" cy="984900"/>
          </a:xfrm>
          <a:prstGeom prst="rect">
            <a:avLst/>
          </a:prstGeom>
          <a:solidFill>
            <a:srgbClr val="A2AAB3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1143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58"/>
          <p:cNvSpPr/>
          <p:nvPr/>
        </p:nvSpPr>
        <p:spPr>
          <a:xfrm>
            <a:off x="-82717" y="3061484"/>
            <a:ext cx="12313500" cy="431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8" y="13188"/>
                </a:moveTo>
                <a:cubicBezTo>
                  <a:pt x="6150" y="17527"/>
                  <a:pt x="12444" y="19433"/>
                  <a:pt x="18738" y="18850"/>
                </a:cubicBezTo>
                <a:cubicBezTo>
                  <a:pt x="25272" y="18250"/>
                  <a:pt x="31727" y="14972"/>
                  <a:pt x="38194" y="12188"/>
                </a:cubicBezTo>
                <a:cubicBezTo>
                  <a:pt x="49322" y="7411"/>
                  <a:pt x="60550" y="4088"/>
                  <a:pt x="71800" y="5305"/>
                </a:cubicBezTo>
                <a:cubicBezTo>
                  <a:pt x="81383" y="6344"/>
                  <a:pt x="90927" y="10677"/>
                  <a:pt x="100516" y="9655"/>
                </a:cubicBezTo>
                <a:cubicBezTo>
                  <a:pt x="107133" y="8950"/>
                  <a:pt x="113688" y="5705"/>
                  <a:pt x="120000" y="0"/>
                </a:cubicBezTo>
                <a:lnTo>
                  <a:pt x="119822" y="120000"/>
                </a:lnTo>
                <a:lnTo>
                  <a:pt x="0" y="119933"/>
                </a:lnTo>
                <a:lnTo>
                  <a:pt x="38" y="13188"/>
                </a:lnTo>
                <a:close/>
              </a:path>
            </a:pathLst>
          </a:custGeom>
          <a:solidFill>
            <a:srgbClr val="192C58"/>
          </a:solidFill>
          <a:ln>
            <a:noFill/>
          </a:ln>
        </p:spPr>
        <p:txBody>
          <a:bodyPr spcFirstLastPara="1" wrap="square" lIns="22825" tIns="22825" rIns="22825" bIns="228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`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9" name="Google Shape;68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634672" y="6866185"/>
            <a:ext cx="41049000" cy="3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8"/>
          <p:cNvSpPr/>
          <p:nvPr/>
        </p:nvSpPr>
        <p:spPr>
          <a:xfrm>
            <a:off x="12196513" y="-71685"/>
            <a:ext cx="6382800" cy="8034000"/>
          </a:xfrm>
          <a:prstGeom prst="rect">
            <a:avLst/>
          </a:prstGeom>
          <a:solidFill>
            <a:srgbClr val="A2AAB3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1143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58"/>
          <p:cNvSpPr/>
          <p:nvPr/>
        </p:nvSpPr>
        <p:spPr>
          <a:xfrm>
            <a:off x="-6387456" y="-71685"/>
            <a:ext cx="6382800" cy="7847700"/>
          </a:xfrm>
          <a:prstGeom prst="rect">
            <a:avLst/>
          </a:prstGeom>
          <a:solidFill>
            <a:srgbClr val="A2AAB3"/>
          </a:solidFill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1143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58"/>
          <p:cNvSpPr txBox="1">
            <a:spLocks noGrp="1"/>
          </p:cNvSpPr>
          <p:nvPr>
            <p:ph type="sldNum" idx="12"/>
          </p:nvPr>
        </p:nvSpPr>
        <p:spPr>
          <a:xfrm>
            <a:off x="5967907" y="6509743"/>
            <a:ext cx="2472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675" tIns="35675" rIns="35675" bIns="3567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or Question Slide">
  <p:cSld name="Quote or Question 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12" scaled="0"/>
        </a:gradFill>
        <a:effectLst/>
      </p:bgPr>
    </p:bg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59"/>
          <p:cNvSpPr txBox="1">
            <a:spLocks noGrp="1"/>
          </p:cNvSpPr>
          <p:nvPr>
            <p:ph type="ctrTitle"/>
          </p:nvPr>
        </p:nvSpPr>
        <p:spPr>
          <a:xfrm>
            <a:off x="1898271" y="1216080"/>
            <a:ext cx="8297100" cy="20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59"/>
          <p:cNvSpPr txBox="1">
            <a:spLocks noGrp="1"/>
          </p:cNvSpPr>
          <p:nvPr>
            <p:ph type="body" idx="1"/>
          </p:nvPr>
        </p:nvSpPr>
        <p:spPr>
          <a:xfrm>
            <a:off x="1898271" y="3352527"/>
            <a:ext cx="82971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465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Arial"/>
              <a:buChar char="​"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7" name="Google Shape;697;p59" descr="Picture 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3421" y="6257915"/>
            <a:ext cx="616302" cy="431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2_MtnFooter">
  <p:cSld name="Basic 2_MtnFooter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60"/>
          <p:cNvGrpSpPr/>
          <p:nvPr/>
        </p:nvGrpSpPr>
        <p:grpSpPr>
          <a:xfrm>
            <a:off x="389" y="6142164"/>
            <a:ext cx="12201865" cy="733498"/>
            <a:chOff x="389" y="6150391"/>
            <a:chExt cx="12198206" cy="733498"/>
          </a:xfrm>
        </p:grpSpPr>
        <p:sp>
          <p:nvSpPr>
            <p:cNvPr id="700" name="Google Shape;700;p60"/>
            <p:cNvSpPr/>
            <p:nvPr/>
          </p:nvSpPr>
          <p:spPr>
            <a:xfrm>
              <a:off x="11917768" y="6405357"/>
              <a:ext cx="146718" cy="1992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60"/>
            <p:cNvSpPr/>
            <p:nvPr/>
          </p:nvSpPr>
          <p:spPr>
            <a:xfrm>
              <a:off x="11687027" y="6446518"/>
              <a:ext cx="100224" cy="1496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60"/>
            <p:cNvSpPr/>
            <p:nvPr/>
          </p:nvSpPr>
          <p:spPr>
            <a:xfrm>
              <a:off x="5543882" y="6582796"/>
              <a:ext cx="1893456" cy="299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60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/>
              <a:ahLst/>
              <a:cxnLst/>
              <a:rect l="l" t="t" r="r" b="b"/>
              <a:pathLst>
                <a:path w="1005076" h="387280" extrusionOk="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60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/>
              <a:ahLst/>
              <a:cxnLst/>
              <a:rect l="l" t="t" r="r" b="b"/>
              <a:pathLst>
                <a:path w="487105" h="387280" extrusionOk="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60"/>
            <p:cNvSpPr/>
            <p:nvPr/>
          </p:nvSpPr>
          <p:spPr>
            <a:xfrm>
              <a:off x="7511851" y="6443629"/>
              <a:ext cx="2772306" cy="438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60"/>
            <p:cNvSpPr/>
            <p:nvPr/>
          </p:nvSpPr>
          <p:spPr>
            <a:xfrm>
              <a:off x="9223401" y="6438369"/>
              <a:ext cx="141912" cy="212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60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 extrusionOk="0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60"/>
            <p:cNvSpPr/>
            <p:nvPr/>
          </p:nvSpPr>
          <p:spPr>
            <a:xfrm>
              <a:off x="598305" y="6255249"/>
              <a:ext cx="118206" cy="1604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60"/>
            <p:cNvSpPr/>
            <p:nvPr/>
          </p:nvSpPr>
          <p:spPr>
            <a:xfrm>
              <a:off x="20339" y="6150391"/>
              <a:ext cx="173016" cy="2349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60"/>
            <p:cNvSpPr/>
            <p:nvPr/>
          </p:nvSpPr>
          <p:spPr>
            <a:xfrm>
              <a:off x="198743" y="6150807"/>
              <a:ext cx="118206" cy="1604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60"/>
            <p:cNvSpPr/>
            <p:nvPr/>
          </p:nvSpPr>
          <p:spPr>
            <a:xfrm>
              <a:off x="419843" y="6199611"/>
              <a:ext cx="118206" cy="1604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60"/>
            <p:cNvSpPr/>
            <p:nvPr/>
          </p:nvSpPr>
          <p:spPr>
            <a:xfrm>
              <a:off x="1000630" y="6336085"/>
              <a:ext cx="118206" cy="1604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60"/>
            <p:cNvSpPr/>
            <p:nvPr/>
          </p:nvSpPr>
          <p:spPr>
            <a:xfrm>
              <a:off x="726040" y="6351692"/>
              <a:ext cx="292734" cy="209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60"/>
            <p:cNvSpPr/>
            <p:nvPr/>
          </p:nvSpPr>
          <p:spPr>
            <a:xfrm>
              <a:off x="244026" y="6239413"/>
              <a:ext cx="405162" cy="6185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60"/>
            <p:cNvSpPr/>
            <p:nvPr/>
          </p:nvSpPr>
          <p:spPr>
            <a:xfrm>
              <a:off x="10265093" y="6422136"/>
              <a:ext cx="185382" cy="2517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60"/>
            <p:cNvSpPr/>
            <p:nvPr/>
          </p:nvSpPr>
          <p:spPr>
            <a:xfrm>
              <a:off x="9744615" y="6404616"/>
              <a:ext cx="191970" cy="286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60"/>
            <p:cNvSpPr/>
            <p:nvPr/>
          </p:nvSpPr>
          <p:spPr>
            <a:xfrm>
              <a:off x="3029242" y="6246445"/>
              <a:ext cx="208548" cy="283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60"/>
            <p:cNvSpPr/>
            <p:nvPr/>
          </p:nvSpPr>
          <p:spPr>
            <a:xfrm>
              <a:off x="6947500" y="6503669"/>
              <a:ext cx="123174" cy="167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60"/>
            <p:cNvSpPr/>
            <p:nvPr/>
          </p:nvSpPr>
          <p:spPr>
            <a:xfrm>
              <a:off x="7786397" y="6508260"/>
              <a:ext cx="106380" cy="1589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60"/>
            <p:cNvSpPr/>
            <p:nvPr/>
          </p:nvSpPr>
          <p:spPr>
            <a:xfrm>
              <a:off x="7350855" y="6417001"/>
              <a:ext cx="163836" cy="222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60"/>
            <p:cNvSpPr/>
            <p:nvPr/>
          </p:nvSpPr>
          <p:spPr>
            <a:xfrm>
              <a:off x="4285136" y="6438796"/>
              <a:ext cx="91098" cy="123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60"/>
            <p:cNvSpPr/>
            <p:nvPr/>
          </p:nvSpPr>
          <p:spPr>
            <a:xfrm>
              <a:off x="6829402" y="6523070"/>
              <a:ext cx="127548" cy="173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60"/>
            <p:cNvSpPr/>
            <p:nvPr/>
          </p:nvSpPr>
          <p:spPr>
            <a:xfrm>
              <a:off x="7827419" y="6588996"/>
              <a:ext cx="93366" cy="1394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60"/>
            <p:cNvSpPr/>
            <p:nvPr/>
          </p:nvSpPr>
          <p:spPr>
            <a:xfrm>
              <a:off x="8368772" y="6456447"/>
              <a:ext cx="93366" cy="1394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60"/>
            <p:cNvSpPr/>
            <p:nvPr/>
          </p:nvSpPr>
          <p:spPr>
            <a:xfrm>
              <a:off x="4077554" y="6448865"/>
              <a:ext cx="91098" cy="123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60"/>
            <p:cNvSpPr/>
            <p:nvPr/>
          </p:nvSpPr>
          <p:spPr>
            <a:xfrm>
              <a:off x="3845313" y="6349879"/>
              <a:ext cx="133380" cy="181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60"/>
            <p:cNvSpPr/>
            <p:nvPr/>
          </p:nvSpPr>
          <p:spPr>
            <a:xfrm>
              <a:off x="8202721" y="6501130"/>
              <a:ext cx="486216" cy="373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60"/>
            <p:cNvSpPr/>
            <p:nvPr/>
          </p:nvSpPr>
          <p:spPr>
            <a:xfrm>
              <a:off x="3317277" y="6253147"/>
              <a:ext cx="91098" cy="123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60"/>
            <p:cNvSpPr/>
            <p:nvPr/>
          </p:nvSpPr>
          <p:spPr>
            <a:xfrm>
              <a:off x="10546185" y="6485755"/>
              <a:ext cx="123174" cy="167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60"/>
            <p:cNvSpPr/>
            <p:nvPr/>
          </p:nvSpPr>
          <p:spPr>
            <a:xfrm>
              <a:off x="10768013" y="6579945"/>
              <a:ext cx="91098" cy="123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60"/>
            <p:cNvSpPr/>
            <p:nvPr/>
          </p:nvSpPr>
          <p:spPr>
            <a:xfrm>
              <a:off x="1789741" y="6321924"/>
              <a:ext cx="3541158" cy="560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60"/>
            <p:cNvSpPr/>
            <p:nvPr/>
          </p:nvSpPr>
          <p:spPr>
            <a:xfrm>
              <a:off x="6515274" y="6473943"/>
              <a:ext cx="2412288" cy="4085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60"/>
            <p:cNvSpPr/>
            <p:nvPr/>
          </p:nvSpPr>
          <p:spPr>
            <a:xfrm>
              <a:off x="3435240" y="6315639"/>
              <a:ext cx="292086" cy="2802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60"/>
            <p:cNvSpPr/>
            <p:nvPr/>
          </p:nvSpPr>
          <p:spPr>
            <a:xfrm>
              <a:off x="7644168" y="6583377"/>
              <a:ext cx="303318" cy="299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60"/>
            <p:cNvSpPr/>
            <p:nvPr/>
          </p:nvSpPr>
          <p:spPr>
            <a:xfrm>
              <a:off x="8064206" y="6662842"/>
              <a:ext cx="210762" cy="1589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60"/>
            <p:cNvSpPr/>
            <p:nvPr/>
          </p:nvSpPr>
          <p:spPr>
            <a:xfrm>
              <a:off x="7135696" y="6467657"/>
              <a:ext cx="340254" cy="4085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60"/>
            <p:cNvSpPr/>
            <p:nvPr/>
          </p:nvSpPr>
          <p:spPr>
            <a:xfrm>
              <a:off x="2672219" y="6398843"/>
              <a:ext cx="621054" cy="4773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60"/>
            <p:cNvSpPr/>
            <p:nvPr/>
          </p:nvSpPr>
          <p:spPr>
            <a:xfrm>
              <a:off x="6094476" y="6673019"/>
              <a:ext cx="256986" cy="210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60"/>
            <p:cNvSpPr/>
            <p:nvPr/>
          </p:nvSpPr>
          <p:spPr>
            <a:xfrm>
              <a:off x="9416040" y="6495175"/>
              <a:ext cx="2287278" cy="3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60"/>
            <p:cNvSpPr/>
            <p:nvPr/>
          </p:nvSpPr>
          <p:spPr>
            <a:xfrm>
              <a:off x="9934011" y="6488307"/>
              <a:ext cx="643572" cy="3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1" name="Google Shape;741;p60"/>
            <p:cNvGrpSpPr/>
            <p:nvPr/>
          </p:nvGrpSpPr>
          <p:grpSpPr>
            <a:xfrm>
              <a:off x="730709" y="6294719"/>
              <a:ext cx="3468638" cy="587425"/>
              <a:chOff x="635957" y="6252598"/>
              <a:chExt cx="3682206" cy="623593"/>
            </a:xfrm>
          </p:grpSpPr>
          <p:sp>
            <p:nvSpPr>
              <p:cNvPr id="742" name="Google Shape;742;p60"/>
              <p:cNvSpPr/>
              <p:nvPr/>
            </p:nvSpPr>
            <p:spPr>
              <a:xfrm>
                <a:off x="635957" y="6252598"/>
                <a:ext cx="3682206" cy="6235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60"/>
              <p:cNvSpPr/>
              <p:nvPr/>
            </p:nvSpPr>
            <p:spPr>
              <a:xfrm>
                <a:off x="2359156" y="6418757"/>
                <a:ext cx="462996" cy="45743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51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60"/>
              <p:cNvSpPr/>
              <p:nvPr/>
            </p:nvSpPr>
            <p:spPr>
              <a:xfrm>
                <a:off x="3175409" y="6550536"/>
                <a:ext cx="321732" cy="24256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51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60"/>
              <p:cNvSpPr/>
              <p:nvPr/>
            </p:nvSpPr>
            <p:spPr>
              <a:xfrm>
                <a:off x="1582999" y="6252598"/>
                <a:ext cx="519372" cy="6235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51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6" name="Google Shape;746;p60"/>
            <p:cNvSpPr/>
            <p:nvPr/>
          </p:nvSpPr>
          <p:spPr>
            <a:xfrm rot="480121">
              <a:off x="8763393" y="6466595"/>
              <a:ext cx="334766" cy="2194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7" name="Google Shape;747;p60"/>
            <p:cNvGrpSpPr/>
            <p:nvPr/>
          </p:nvGrpSpPr>
          <p:grpSpPr>
            <a:xfrm>
              <a:off x="4486591" y="6543404"/>
              <a:ext cx="2002428" cy="339066"/>
              <a:chOff x="4486591" y="6531402"/>
              <a:chExt cx="2002428" cy="339066"/>
            </a:xfrm>
          </p:grpSpPr>
          <p:sp>
            <p:nvSpPr>
              <p:cNvPr id="748" name="Google Shape;748;p60"/>
              <p:cNvSpPr/>
              <p:nvPr/>
            </p:nvSpPr>
            <p:spPr>
              <a:xfrm>
                <a:off x="5776414" y="6578757"/>
                <a:ext cx="110214" cy="14968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60"/>
              <p:cNvSpPr/>
              <p:nvPr/>
            </p:nvSpPr>
            <p:spPr>
              <a:xfrm>
                <a:off x="4486591" y="6531402"/>
                <a:ext cx="2002428" cy="33906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60"/>
              <p:cNvSpPr/>
              <p:nvPr/>
            </p:nvSpPr>
            <p:spPr>
              <a:xfrm>
                <a:off x="4936483" y="6531402"/>
                <a:ext cx="563436" cy="33906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51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1" name="Google Shape;751;p60"/>
            <p:cNvSpPr/>
            <p:nvPr/>
          </p:nvSpPr>
          <p:spPr>
            <a:xfrm>
              <a:off x="5503225" y="6697346"/>
              <a:ext cx="208170" cy="1606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2" name="Google Shape;752;p60"/>
          <p:cNvSpPr txBox="1">
            <a:spLocks noGrp="1"/>
          </p:cNvSpPr>
          <p:nvPr>
            <p:ph type="title"/>
          </p:nvPr>
        </p:nvSpPr>
        <p:spPr>
          <a:xfrm>
            <a:off x="571649" y="635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0"/>
          <p:cNvSpPr txBox="1">
            <a:spLocks noGrp="1"/>
          </p:cNvSpPr>
          <p:nvPr>
            <p:ph type="body" idx="1"/>
          </p:nvPr>
        </p:nvSpPr>
        <p:spPr>
          <a:xfrm>
            <a:off x="571652" y="1081137"/>
            <a:ext cx="1104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​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0"/>
          <p:cNvSpPr txBox="1">
            <a:spLocks noGrp="1"/>
          </p:cNvSpPr>
          <p:nvPr>
            <p:ph type="ftr" idx="11"/>
          </p:nvPr>
        </p:nvSpPr>
        <p:spPr>
          <a:xfrm>
            <a:off x="578001" y="6542543"/>
            <a:ext cx="105900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 - Title &amp; Subtitle - Footer">
  <p:cSld name="G - Title &amp; Subtitle - Footer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61" descr="Salesforce Corporate PowerPoint Template - Official_Chatter Version_Sept16_Google Slides Source_SHORTER.012.jpe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93"/>
            <a:ext cx="12188827" cy="685621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1"/>
          <p:cNvSpPr txBox="1">
            <a:spLocks noGrp="1"/>
          </p:cNvSpPr>
          <p:nvPr>
            <p:ph type="title"/>
          </p:nvPr>
        </p:nvSpPr>
        <p:spPr>
          <a:xfrm>
            <a:off x="571649" y="139701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61"/>
          <p:cNvSpPr txBox="1">
            <a:spLocks noGrp="1"/>
          </p:cNvSpPr>
          <p:nvPr>
            <p:ph type="body" idx="1"/>
          </p:nvPr>
        </p:nvSpPr>
        <p:spPr>
          <a:xfrm>
            <a:off x="571649" y="1081137"/>
            <a:ext cx="110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59" name="Google Shape;75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4189" y="6091237"/>
            <a:ext cx="616499" cy="4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edium Forest ">
  <p:cSld name="Medium Forest 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" y="16776"/>
            <a:ext cx="12191995" cy="685621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62"/>
          <p:cNvSpPr txBox="1">
            <a:spLocks noGrp="1"/>
          </p:cNvSpPr>
          <p:nvPr>
            <p:ph type="body" idx="1"/>
          </p:nvPr>
        </p:nvSpPr>
        <p:spPr>
          <a:xfrm>
            <a:off x="571649" y="1764284"/>
            <a:ext cx="11048700" cy="22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900"/>
              <a:buNone/>
              <a:defRPr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62"/>
          <p:cNvSpPr txBox="1">
            <a:spLocks noGrp="1"/>
          </p:cNvSpPr>
          <p:nvPr>
            <p:ph type="body" idx="2"/>
          </p:nvPr>
        </p:nvSpPr>
        <p:spPr>
          <a:xfrm>
            <a:off x="571649" y="1097179"/>
            <a:ext cx="11049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 b="0" i="0">
                <a:solidFill>
                  <a:srgbClr val="42414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62"/>
          <p:cNvSpPr txBox="1">
            <a:spLocks noGrp="1"/>
          </p:cNvSpPr>
          <p:nvPr>
            <p:ph type="title"/>
          </p:nvPr>
        </p:nvSpPr>
        <p:spPr>
          <a:xfrm>
            <a:off x="571649" y="63504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62"/>
          <p:cNvSpPr txBox="1">
            <a:spLocks noGrp="1"/>
          </p:cNvSpPr>
          <p:nvPr>
            <p:ph type="ftr" idx="11"/>
          </p:nvPr>
        </p:nvSpPr>
        <p:spPr>
          <a:xfrm>
            <a:off x="578001" y="6410461"/>
            <a:ext cx="88731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766" name="Google Shape;766;p62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7" y="565460"/>
            <a:ext cx="635900" cy="44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 - Title Slide A">
  <p:cSld name="A - Title Slide A">
    <p:bg>
      <p:bgPr>
        <a:solidFill>
          <a:srgbClr val="178BD1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64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64"/>
          <p:cNvSpPr txBox="1">
            <a:spLocks noGrp="1"/>
          </p:cNvSpPr>
          <p:nvPr>
            <p:ph type="body" idx="1"/>
          </p:nvPr>
        </p:nvSpPr>
        <p:spPr>
          <a:xfrm>
            <a:off x="2009968" y="4475157"/>
            <a:ext cx="76980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64"/>
          <p:cNvSpPr txBox="1">
            <a:spLocks noGrp="1"/>
          </p:cNvSpPr>
          <p:nvPr>
            <p:ph type="ctrTitle"/>
          </p:nvPr>
        </p:nvSpPr>
        <p:spPr>
          <a:xfrm>
            <a:off x="2009968" y="2573168"/>
            <a:ext cx="51855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64"/>
          <p:cNvSpPr txBox="1">
            <a:spLocks noGrp="1"/>
          </p:cNvSpPr>
          <p:nvPr>
            <p:ph type="subTitle" idx="2"/>
          </p:nvPr>
        </p:nvSpPr>
        <p:spPr>
          <a:xfrm>
            <a:off x="2009968" y="3889067"/>
            <a:ext cx="76980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64"/>
          <p:cNvSpPr txBox="1">
            <a:spLocks noGrp="1"/>
          </p:cNvSpPr>
          <p:nvPr>
            <p:ph type="body" idx="3"/>
          </p:nvPr>
        </p:nvSpPr>
        <p:spPr>
          <a:xfrm>
            <a:off x="2009968" y="4740047"/>
            <a:ext cx="76980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81" name="Google Shape;781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0969" y="4623277"/>
            <a:ext cx="2482785" cy="212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64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3461" y="2453377"/>
            <a:ext cx="627199" cy="439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 - Low Plains">
  <p:cSld name="N - Medium Plains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65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5" descr="3-Trees-2.png"/>
          <p:cNvPicPr preferRelativeResize="0"/>
          <p:nvPr/>
        </p:nvPicPr>
        <p:blipFill rotWithShape="1">
          <a:blip r:embed="rId3">
            <a:alphaModFix/>
          </a:blip>
          <a:srcRect t="1399" r="41304" b="1390"/>
          <a:stretch/>
        </p:blipFill>
        <p:spPr>
          <a:xfrm>
            <a:off x="11695471" y="5230121"/>
            <a:ext cx="530942" cy="144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5" descr="Golden-Tree.png"/>
          <p:cNvPicPr preferRelativeResize="0"/>
          <p:nvPr/>
        </p:nvPicPr>
        <p:blipFill rotWithShape="1">
          <a:blip r:embed="rId4">
            <a:alphaModFix/>
          </a:blip>
          <a:srcRect l="31379" t="1181" b="1171"/>
          <a:stretch/>
        </p:blipFill>
        <p:spPr>
          <a:xfrm>
            <a:off x="-13188" y="5413548"/>
            <a:ext cx="381286" cy="89628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5"/>
          <p:cNvSpPr txBox="1">
            <a:spLocks noGrp="1"/>
          </p:cNvSpPr>
          <p:nvPr>
            <p:ph type="body" idx="1"/>
          </p:nvPr>
        </p:nvSpPr>
        <p:spPr>
          <a:xfrm>
            <a:off x="506213" y="1616288"/>
            <a:ext cx="11048700" cy="22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8" name="Google Shape;788;p65"/>
          <p:cNvSpPr txBox="1">
            <a:spLocks noGrp="1"/>
          </p:cNvSpPr>
          <p:nvPr>
            <p:ph type="body" idx="2"/>
          </p:nvPr>
        </p:nvSpPr>
        <p:spPr>
          <a:xfrm>
            <a:off x="500897" y="966889"/>
            <a:ext cx="110496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65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90" name="Google Shape;790;p65" descr="pasted-image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_MtnFooter">
  <p:cSld name="Basic_MtnFooter"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66"/>
          <p:cNvGrpSpPr/>
          <p:nvPr/>
        </p:nvGrpSpPr>
        <p:grpSpPr>
          <a:xfrm>
            <a:off x="389" y="6142164"/>
            <a:ext cx="12201865" cy="733498"/>
            <a:chOff x="389" y="6150391"/>
            <a:chExt cx="12198206" cy="733498"/>
          </a:xfrm>
        </p:grpSpPr>
        <p:sp>
          <p:nvSpPr>
            <p:cNvPr id="793" name="Google Shape;793;p66"/>
            <p:cNvSpPr/>
            <p:nvPr/>
          </p:nvSpPr>
          <p:spPr>
            <a:xfrm>
              <a:off x="11917768" y="6405357"/>
              <a:ext cx="146718" cy="1992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66"/>
            <p:cNvSpPr/>
            <p:nvPr/>
          </p:nvSpPr>
          <p:spPr>
            <a:xfrm>
              <a:off x="11687027" y="6446518"/>
              <a:ext cx="100224" cy="1496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66"/>
            <p:cNvSpPr/>
            <p:nvPr/>
          </p:nvSpPr>
          <p:spPr>
            <a:xfrm>
              <a:off x="5543882" y="6582796"/>
              <a:ext cx="1893456" cy="299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66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/>
              <a:ahLst/>
              <a:cxnLst/>
              <a:rect l="l" t="t" r="r" b="b"/>
              <a:pathLst>
                <a:path w="1005076" h="387280" extrusionOk="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66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/>
              <a:ahLst/>
              <a:cxnLst/>
              <a:rect l="l" t="t" r="r" b="b"/>
              <a:pathLst>
                <a:path w="487105" h="387280" extrusionOk="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66"/>
            <p:cNvSpPr/>
            <p:nvPr/>
          </p:nvSpPr>
          <p:spPr>
            <a:xfrm>
              <a:off x="7511851" y="6443629"/>
              <a:ext cx="2772306" cy="438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66"/>
            <p:cNvSpPr/>
            <p:nvPr/>
          </p:nvSpPr>
          <p:spPr>
            <a:xfrm>
              <a:off x="9223401" y="6438369"/>
              <a:ext cx="141912" cy="212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66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 extrusionOk="0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66"/>
            <p:cNvSpPr/>
            <p:nvPr/>
          </p:nvSpPr>
          <p:spPr>
            <a:xfrm>
              <a:off x="598305" y="6255249"/>
              <a:ext cx="118206" cy="1604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66"/>
            <p:cNvSpPr/>
            <p:nvPr/>
          </p:nvSpPr>
          <p:spPr>
            <a:xfrm>
              <a:off x="20339" y="6150391"/>
              <a:ext cx="173016" cy="2349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66"/>
            <p:cNvSpPr/>
            <p:nvPr/>
          </p:nvSpPr>
          <p:spPr>
            <a:xfrm>
              <a:off x="198743" y="6150807"/>
              <a:ext cx="118206" cy="1604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66"/>
            <p:cNvSpPr/>
            <p:nvPr/>
          </p:nvSpPr>
          <p:spPr>
            <a:xfrm>
              <a:off x="419843" y="6199611"/>
              <a:ext cx="118206" cy="1604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66"/>
            <p:cNvSpPr/>
            <p:nvPr/>
          </p:nvSpPr>
          <p:spPr>
            <a:xfrm>
              <a:off x="1000630" y="6336085"/>
              <a:ext cx="118206" cy="1604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66"/>
            <p:cNvSpPr/>
            <p:nvPr/>
          </p:nvSpPr>
          <p:spPr>
            <a:xfrm>
              <a:off x="726040" y="6351692"/>
              <a:ext cx="292734" cy="2096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66"/>
            <p:cNvSpPr/>
            <p:nvPr/>
          </p:nvSpPr>
          <p:spPr>
            <a:xfrm>
              <a:off x="244026" y="6239413"/>
              <a:ext cx="405162" cy="6185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66"/>
            <p:cNvSpPr/>
            <p:nvPr/>
          </p:nvSpPr>
          <p:spPr>
            <a:xfrm>
              <a:off x="10265093" y="6422136"/>
              <a:ext cx="185382" cy="2517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66"/>
            <p:cNvSpPr/>
            <p:nvPr/>
          </p:nvSpPr>
          <p:spPr>
            <a:xfrm>
              <a:off x="9744615" y="6404616"/>
              <a:ext cx="191970" cy="286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66"/>
            <p:cNvSpPr/>
            <p:nvPr/>
          </p:nvSpPr>
          <p:spPr>
            <a:xfrm>
              <a:off x="3029242" y="6246445"/>
              <a:ext cx="208548" cy="2831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66"/>
            <p:cNvSpPr/>
            <p:nvPr/>
          </p:nvSpPr>
          <p:spPr>
            <a:xfrm>
              <a:off x="6947500" y="6503669"/>
              <a:ext cx="123174" cy="167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66"/>
            <p:cNvSpPr/>
            <p:nvPr/>
          </p:nvSpPr>
          <p:spPr>
            <a:xfrm>
              <a:off x="7786397" y="6508260"/>
              <a:ext cx="106380" cy="1589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66"/>
            <p:cNvSpPr/>
            <p:nvPr/>
          </p:nvSpPr>
          <p:spPr>
            <a:xfrm>
              <a:off x="7350855" y="6417001"/>
              <a:ext cx="163836" cy="222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66"/>
            <p:cNvSpPr/>
            <p:nvPr/>
          </p:nvSpPr>
          <p:spPr>
            <a:xfrm>
              <a:off x="4285136" y="6438796"/>
              <a:ext cx="91098" cy="123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66"/>
            <p:cNvSpPr/>
            <p:nvPr/>
          </p:nvSpPr>
          <p:spPr>
            <a:xfrm>
              <a:off x="6829402" y="6523070"/>
              <a:ext cx="127548" cy="17323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66"/>
            <p:cNvSpPr/>
            <p:nvPr/>
          </p:nvSpPr>
          <p:spPr>
            <a:xfrm>
              <a:off x="7827419" y="6588996"/>
              <a:ext cx="93366" cy="1394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66"/>
            <p:cNvSpPr/>
            <p:nvPr/>
          </p:nvSpPr>
          <p:spPr>
            <a:xfrm>
              <a:off x="8368772" y="6456447"/>
              <a:ext cx="93366" cy="1394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66"/>
            <p:cNvSpPr/>
            <p:nvPr/>
          </p:nvSpPr>
          <p:spPr>
            <a:xfrm>
              <a:off x="4077554" y="6448865"/>
              <a:ext cx="91098" cy="123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66"/>
            <p:cNvSpPr/>
            <p:nvPr/>
          </p:nvSpPr>
          <p:spPr>
            <a:xfrm>
              <a:off x="3845313" y="6349879"/>
              <a:ext cx="133380" cy="181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66"/>
            <p:cNvSpPr/>
            <p:nvPr/>
          </p:nvSpPr>
          <p:spPr>
            <a:xfrm>
              <a:off x="8202721" y="6501130"/>
              <a:ext cx="486216" cy="373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6"/>
            <p:cNvSpPr/>
            <p:nvPr/>
          </p:nvSpPr>
          <p:spPr>
            <a:xfrm>
              <a:off x="3317277" y="6253147"/>
              <a:ext cx="91098" cy="123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66"/>
            <p:cNvSpPr/>
            <p:nvPr/>
          </p:nvSpPr>
          <p:spPr>
            <a:xfrm>
              <a:off x="10546185" y="6485755"/>
              <a:ext cx="123174" cy="167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66"/>
            <p:cNvSpPr/>
            <p:nvPr/>
          </p:nvSpPr>
          <p:spPr>
            <a:xfrm>
              <a:off x="10768013" y="6579945"/>
              <a:ext cx="91098" cy="123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66"/>
            <p:cNvSpPr/>
            <p:nvPr/>
          </p:nvSpPr>
          <p:spPr>
            <a:xfrm>
              <a:off x="1789741" y="6321924"/>
              <a:ext cx="3541158" cy="5605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66"/>
            <p:cNvSpPr/>
            <p:nvPr/>
          </p:nvSpPr>
          <p:spPr>
            <a:xfrm>
              <a:off x="6515274" y="6473943"/>
              <a:ext cx="2412288" cy="4085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66"/>
            <p:cNvSpPr/>
            <p:nvPr/>
          </p:nvSpPr>
          <p:spPr>
            <a:xfrm>
              <a:off x="3435240" y="6315639"/>
              <a:ext cx="292086" cy="2802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66"/>
            <p:cNvSpPr/>
            <p:nvPr/>
          </p:nvSpPr>
          <p:spPr>
            <a:xfrm>
              <a:off x="7644168" y="6583377"/>
              <a:ext cx="303318" cy="2996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66"/>
            <p:cNvSpPr/>
            <p:nvPr/>
          </p:nvSpPr>
          <p:spPr>
            <a:xfrm>
              <a:off x="8064206" y="6662842"/>
              <a:ext cx="210762" cy="1589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66"/>
            <p:cNvSpPr/>
            <p:nvPr/>
          </p:nvSpPr>
          <p:spPr>
            <a:xfrm>
              <a:off x="7135696" y="6467657"/>
              <a:ext cx="340254" cy="4085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6"/>
            <p:cNvSpPr/>
            <p:nvPr/>
          </p:nvSpPr>
          <p:spPr>
            <a:xfrm>
              <a:off x="2672219" y="6398843"/>
              <a:ext cx="621054" cy="4773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66"/>
            <p:cNvSpPr/>
            <p:nvPr/>
          </p:nvSpPr>
          <p:spPr>
            <a:xfrm>
              <a:off x="6094476" y="6673019"/>
              <a:ext cx="256986" cy="210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66"/>
            <p:cNvSpPr/>
            <p:nvPr/>
          </p:nvSpPr>
          <p:spPr>
            <a:xfrm>
              <a:off x="9416040" y="6495175"/>
              <a:ext cx="2287278" cy="3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66"/>
            <p:cNvSpPr/>
            <p:nvPr/>
          </p:nvSpPr>
          <p:spPr>
            <a:xfrm>
              <a:off x="9934011" y="6488307"/>
              <a:ext cx="643572" cy="387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4" name="Google Shape;834;p66"/>
            <p:cNvGrpSpPr/>
            <p:nvPr/>
          </p:nvGrpSpPr>
          <p:grpSpPr>
            <a:xfrm>
              <a:off x="730709" y="6294719"/>
              <a:ext cx="3468638" cy="587425"/>
              <a:chOff x="635957" y="6252598"/>
              <a:chExt cx="3682206" cy="623593"/>
            </a:xfrm>
          </p:grpSpPr>
          <p:sp>
            <p:nvSpPr>
              <p:cNvPr id="835" name="Google Shape;835;p66"/>
              <p:cNvSpPr/>
              <p:nvPr/>
            </p:nvSpPr>
            <p:spPr>
              <a:xfrm>
                <a:off x="635957" y="6252598"/>
                <a:ext cx="3682206" cy="6235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66"/>
              <p:cNvSpPr/>
              <p:nvPr/>
            </p:nvSpPr>
            <p:spPr>
              <a:xfrm>
                <a:off x="2359156" y="6418757"/>
                <a:ext cx="462996" cy="45743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51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66"/>
              <p:cNvSpPr/>
              <p:nvPr/>
            </p:nvSpPr>
            <p:spPr>
              <a:xfrm>
                <a:off x="3175409" y="6550536"/>
                <a:ext cx="321732" cy="24256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51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66"/>
              <p:cNvSpPr/>
              <p:nvPr/>
            </p:nvSpPr>
            <p:spPr>
              <a:xfrm>
                <a:off x="1582999" y="6252598"/>
                <a:ext cx="519372" cy="6235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51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9" name="Google Shape;839;p66"/>
            <p:cNvSpPr/>
            <p:nvPr/>
          </p:nvSpPr>
          <p:spPr>
            <a:xfrm rot="480121">
              <a:off x="8763393" y="6466595"/>
              <a:ext cx="334766" cy="2194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0" name="Google Shape;840;p66"/>
            <p:cNvGrpSpPr/>
            <p:nvPr/>
          </p:nvGrpSpPr>
          <p:grpSpPr>
            <a:xfrm>
              <a:off x="4486591" y="6543404"/>
              <a:ext cx="2002428" cy="339066"/>
              <a:chOff x="4486591" y="6531402"/>
              <a:chExt cx="2002428" cy="339066"/>
            </a:xfrm>
          </p:grpSpPr>
          <p:sp>
            <p:nvSpPr>
              <p:cNvPr id="841" name="Google Shape;841;p66"/>
              <p:cNvSpPr/>
              <p:nvPr/>
            </p:nvSpPr>
            <p:spPr>
              <a:xfrm>
                <a:off x="5776414" y="6578757"/>
                <a:ext cx="110214" cy="14968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66"/>
              <p:cNvSpPr/>
              <p:nvPr/>
            </p:nvSpPr>
            <p:spPr>
              <a:xfrm>
                <a:off x="4486591" y="6531402"/>
                <a:ext cx="2002428" cy="33906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66"/>
              <p:cNvSpPr/>
              <p:nvPr/>
            </p:nvSpPr>
            <p:spPr>
              <a:xfrm>
                <a:off x="4936483" y="6531402"/>
                <a:ext cx="563436" cy="33906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51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4" name="Google Shape;844;p66"/>
            <p:cNvSpPr/>
            <p:nvPr/>
          </p:nvSpPr>
          <p:spPr>
            <a:xfrm>
              <a:off x="5503225" y="6697346"/>
              <a:ext cx="208170" cy="1606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10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5" name="Google Shape;845;p66"/>
          <p:cNvSpPr txBox="1">
            <a:spLocks noGrp="1"/>
          </p:cNvSpPr>
          <p:nvPr>
            <p:ph type="title"/>
          </p:nvPr>
        </p:nvSpPr>
        <p:spPr>
          <a:xfrm>
            <a:off x="571649" y="635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66"/>
          <p:cNvSpPr txBox="1">
            <a:spLocks noGrp="1"/>
          </p:cNvSpPr>
          <p:nvPr>
            <p:ph type="body" idx="1"/>
          </p:nvPr>
        </p:nvSpPr>
        <p:spPr>
          <a:xfrm>
            <a:off x="571649" y="1764285"/>
            <a:ext cx="110487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66"/>
          <p:cNvSpPr txBox="1">
            <a:spLocks noGrp="1"/>
          </p:cNvSpPr>
          <p:nvPr>
            <p:ph type="body" idx="2"/>
          </p:nvPr>
        </p:nvSpPr>
        <p:spPr>
          <a:xfrm>
            <a:off x="571652" y="1081137"/>
            <a:ext cx="1104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​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66"/>
          <p:cNvSpPr txBox="1">
            <a:spLocks noGrp="1"/>
          </p:cNvSpPr>
          <p:nvPr>
            <p:ph type="ftr" idx="11"/>
          </p:nvPr>
        </p:nvSpPr>
        <p:spPr>
          <a:xfrm>
            <a:off x="578001" y="6545883"/>
            <a:ext cx="105900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 - Basic Footer - Mountain Left">
  <p:cSld name="G - Basic Footer - Mountain Left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67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67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67"/>
          <p:cNvSpPr txBox="1">
            <a:spLocks noGrp="1"/>
          </p:cNvSpPr>
          <p:nvPr>
            <p:ph type="body" idx="1"/>
          </p:nvPr>
        </p:nvSpPr>
        <p:spPr>
          <a:xfrm>
            <a:off x="508160" y="1616289"/>
            <a:ext cx="110487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67"/>
          <p:cNvSpPr txBox="1">
            <a:spLocks noGrp="1"/>
          </p:cNvSpPr>
          <p:nvPr>
            <p:ph type="body" idx="2"/>
          </p:nvPr>
        </p:nvSpPr>
        <p:spPr>
          <a:xfrm>
            <a:off x="502845" y="968960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4" name="Google Shape;854;p6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ilMap Main">
  <p:cSld name="TrailMap Main">
    <p:bg>
      <p:bgPr>
        <a:solidFill>
          <a:srgbClr val="FFFFFF"/>
        </a:solidFill>
        <a:effectLst/>
      </p:bgPr>
    </p:bg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 - Quote or Big Idea - B">
  <p:cSld name="Q - Quote or Big Idea_1">
    <p:bg>
      <p:bgPr>
        <a:gradFill>
          <a:gsLst>
            <a:gs pos="0">
              <a:srgbClr val="309FFF"/>
            </a:gs>
            <a:gs pos="69000">
              <a:srgbClr val="4CC0D9"/>
            </a:gs>
            <a:gs pos="100000">
              <a:srgbClr val="68E2B3"/>
            </a:gs>
          </a:gsLst>
          <a:lin ang="5400012" scaled="0"/>
        </a:gradFill>
        <a:effectLst/>
      </p:bgPr>
    </p:bg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893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69"/>
          <p:cNvSpPr txBox="1">
            <a:spLocks noGrp="1"/>
          </p:cNvSpPr>
          <p:nvPr>
            <p:ph type="ctrTitle"/>
          </p:nvPr>
        </p:nvSpPr>
        <p:spPr>
          <a:xfrm>
            <a:off x="2751040" y="1318099"/>
            <a:ext cx="75756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9" name="Google Shape;859;p69"/>
          <p:cNvSpPr txBox="1">
            <a:spLocks noGrp="1"/>
          </p:cNvSpPr>
          <p:nvPr>
            <p:ph type="body" idx="1"/>
          </p:nvPr>
        </p:nvSpPr>
        <p:spPr>
          <a:xfrm>
            <a:off x="2771504" y="2262601"/>
            <a:ext cx="75756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60" name="Google Shape;860;p69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 - Thank You">
  <p:cSld name="V - Thank You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12" scaled="0"/>
        </a:gra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70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3" name="Google Shape;863;p70"/>
          <p:cNvGrpSpPr/>
          <p:nvPr/>
        </p:nvGrpSpPr>
        <p:grpSpPr>
          <a:xfrm flipH="1">
            <a:off x="9977507" y="568344"/>
            <a:ext cx="1314566" cy="628272"/>
            <a:chOff x="10411287" y="2695706"/>
            <a:chExt cx="1724247" cy="824396"/>
          </a:xfrm>
        </p:grpSpPr>
        <p:sp>
          <p:nvSpPr>
            <p:cNvPr id="864" name="Google Shape;864;p70"/>
            <p:cNvSpPr/>
            <p:nvPr/>
          </p:nvSpPr>
          <p:spPr>
            <a:xfrm>
              <a:off x="11236572" y="3222619"/>
              <a:ext cx="307500" cy="21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175" y="18021"/>
                  </a:moveTo>
                  <a:cubicBezTo>
                    <a:pt x="11939" y="17801"/>
                    <a:pt x="8964" y="16154"/>
                    <a:pt x="5158" y="14473"/>
                  </a:cubicBezTo>
                  <a:cubicBezTo>
                    <a:pt x="1352" y="12792"/>
                    <a:pt x="-331" y="12301"/>
                    <a:pt x="50" y="10688"/>
                  </a:cubicBezTo>
                  <a:cubicBezTo>
                    <a:pt x="432" y="9075"/>
                    <a:pt x="4109" y="9904"/>
                    <a:pt x="6410" y="9007"/>
                  </a:cubicBezTo>
                  <a:cubicBezTo>
                    <a:pt x="8717" y="8105"/>
                    <a:pt x="9419" y="7828"/>
                    <a:pt x="10968" y="4901"/>
                  </a:cubicBezTo>
                  <a:cubicBezTo>
                    <a:pt x="12518" y="1974"/>
                    <a:pt x="13775" y="-1466"/>
                    <a:pt x="21331" y="659"/>
                  </a:cubicBezTo>
                  <a:cubicBezTo>
                    <a:pt x="28881" y="2792"/>
                    <a:pt x="29729" y="3237"/>
                    <a:pt x="32109" y="6148"/>
                  </a:cubicBezTo>
                  <a:cubicBezTo>
                    <a:pt x="34483" y="9047"/>
                    <a:pt x="36470" y="10457"/>
                    <a:pt x="39670" y="10835"/>
                  </a:cubicBezTo>
                  <a:cubicBezTo>
                    <a:pt x="42864" y="11218"/>
                    <a:pt x="47153" y="8094"/>
                    <a:pt x="53917" y="9932"/>
                  </a:cubicBezTo>
                  <a:cubicBezTo>
                    <a:pt x="60682" y="11765"/>
                    <a:pt x="70651" y="16543"/>
                    <a:pt x="83298" y="29871"/>
                  </a:cubicBezTo>
                  <a:cubicBezTo>
                    <a:pt x="95951" y="43194"/>
                    <a:pt x="96249" y="45185"/>
                    <a:pt x="97798" y="46437"/>
                  </a:cubicBezTo>
                  <a:cubicBezTo>
                    <a:pt x="99347" y="47689"/>
                    <a:pt x="102541" y="49145"/>
                    <a:pt x="103631" y="49816"/>
                  </a:cubicBezTo>
                  <a:cubicBezTo>
                    <a:pt x="104725" y="50493"/>
                    <a:pt x="105404" y="50876"/>
                    <a:pt x="105399" y="51418"/>
                  </a:cubicBezTo>
                  <a:cubicBezTo>
                    <a:pt x="105399" y="51953"/>
                    <a:pt x="112270" y="53696"/>
                    <a:pt x="107908" y="54102"/>
                  </a:cubicBezTo>
                  <a:cubicBezTo>
                    <a:pt x="110204" y="55360"/>
                    <a:pt x="112938" y="56776"/>
                    <a:pt x="111731" y="57267"/>
                  </a:cubicBezTo>
                  <a:cubicBezTo>
                    <a:pt x="110524" y="57769"/>
                    <a:pt x="109581" y="57819"/>
                    <a:pt x="109581" y="57819"/>
                  </a:cubicBezTo>
                  <a:cubicBezTo>
                    <a:pt x="109581" y="57819"/>
                    <a:pt x="114010" y="61221"/>
                    <a:pt x="114077" y="61920"/>
                  </a:cubicBezTo>
                  <a:cubicBezTo>
                    <a:pt x="114139" y="62614"/>
                    <a:pt x="113437" y="62354"/>
                    <a:pt x="112191" y="62027"/>
                  </a:cubicBezTo>
                  <a:cubicBezTo>
                    <a:pt x="110939" y="61694"/>
                    <a:pt x="117468" y="68023"/>
                    <a:pt x="119197" y="68807"/>
                  </a:cubicBezTo>
                  <a:cubicBezTo>
                    <a:pt x="120920" y="69580"/>
                    <a:pt x="119433" y="69563"/>
                    <a:pt x="118776" y="69591"/>
                  </a:cubicBezTo>
                  <a:cubicBezTo>
                    <a:pt x="118119" y="69619"/>
                    <a:pt x="117378" y="69072"/>
                    <a:pt x="117530" y="69800"/>
                  </a:cubicBezTo>
                  <a:cubicBezTo>
                    <a:pt x="117676" y="70527"/>
                    <a:pt x="117350" y="70279"/>
                    <a:pt x="116384" y="69924"/>
                  </a:cubicBezTo>
                  <a:cubicBezTo>
                    <a:pt x="115424" y="69563"/>
                    <a:pt x="115335" y="69529"/>
                    <a:pt x="113499" y="68311"/>
                  </a:cubicBezTo>
                  <a:cubicBezTo>
                    <a:pt x="111663" y="67087"/>
                    <a:pt x="111119" y="66483"/>
                    <a:pt x="109890" y="66568"/>
                  </a:cubicBezTo>
                  <a:cubicBezTo>
                    <a:pt x="108666" y="66647"/>
                    <a:pt x="109227" y="67668"/>
                    <a:pt x="107549" y="66094"/>
                  </a:cubicBezTo>
                  <a:cubicBezTo>
                    <a:pt x="105870" y="64532"/>
                    <a:pt x="105960" y="63488"/>
                    <a:pt x="103659" y="63308"/>
                  </a:cubicBezTo>
                  <a:cubicBezTo>
                    <a:pt x="101363" y="63127"/>
                    <a:pt x="99634" y="62354"/>
                    <a:pt x="97635" y="62552"/>
                  </a:cubicBezTo>
                  <a:cubicBezTo>
                    <a:pt x="95642" y="62755"/>
                    <a:pt x="94200" y="62490"/>
                    <a:pt x="93015" y="62321"/>
                  </a:cubicBezTo>
                  <a:cubicBezTo>
                    <a:pt x="91831" y="62151"/>
                    <a:pt x="91286" y="61548"/>
                    <a:pt x="90809" y="61097"/>
                  </a:cubicBezTo>
                  <a:cubicBezTo>
                    <a:pt x="90326" y="60651"/>
                    <a:pt x="89647" y="60803"/>
                    <a:pt x="88395" y="61012"/>
                  </a:cubicBezTo>
                  <a:cubicBezTo>
                    <a:pt x="87149" y="61221"/>
                    <a:pt x="77623" y="59709"/>
                    <a:pt x="77623" y="59709"/>
                  </a:cubicBezTo>
                  <a:cubicBezTo>
                    <a:pt x="77623" y="59709"/>
                    <a:pt x="79139" y="63234"/>
                    <a:pt x="75288" y="62885"/>
                  </a:cubicBezTo>
                  <a:cubicBezTo>
                    <a:pt x="75333" y="66269"/>
                    <a:pt x="74715" y="67656"/>
                    <a:pt x="72925" y="67262"/>
                  </a:cubicBezTo>
                  <a:cubicBezTo>
                    <a:pt x="72795" y="70048"/>
                    <a:pt x="71454" y="71842"/>
                    <a:pt x="69528" y="71125"/>
                  </a:cubicBezTo>
                  <a:cubicBezTo>
                    <a:pt x="69012" y="73494"/>
                    <a:pt x="68636" y="75107"/>
                    <a:pt x="66160" y="74323"/>
                  </a:cubicBezTo>
                  <a:cubicBezTo>
                    <a:pt x="65335" y="77386"/>
                    <a:pt x="64241" y="77251"/>
                    <a:pt x="63713" y="77053"/>
                  </a:cubicBezTo>
                  <a:cubicBezTo>
                    <a:pt x="63191" y="76862"/>
                    <a:pt x="63146" y="77651"/>
                    <a:pt x="63146" y="77651"/>
                  </a:cubicBezTo>
                  <a:cubicBezTo>
                    <a:pt x="63146" y="77651"/>
                    <a:pt x="64134" y="86242"/>
                    <a:pt x="61232" y="84222"/>
                  </a:cubicBezTo>
                  <a:cubicBezTo>
                    <a:pt x="61462" y="87133"/>
                    <a:pt x="60687" y="92508"/>
                    <a:pt x="58464" y="90337"/>
                  </a:cubicBezTo>
                  <a:cubicBezTo>
                    <a:pt x="58094" y="94516"/>
                    <a:pt x="56741" y="97917"/>
                    <a:pt x="55062" y="96349"/>
                  </a:cubicBezTo>
                  <a:cubicBezTo>
                    <a:pt x="53856" y="101561"/>
                    <a:pt x="53255" y="103366"/>
                    <a:pt x="50785" y="102040"/>
                  </a:cubicBezTo>
                  <a:cubicBezTo>
                    <a:pt x="50066" y="105013"/>
                    <a:pt x="47961" y="111105"/>
                    <a:pt x="45918" y="106846"/>
                  </a:cubicBezTo>
                  <a:cubicBezTo>
                    <a:pt x="44217" y="110659"/>
                    <a:pt x="41652" y="115098"/>
                    <a:pt x="41074" y="112594"/>
                  </a:cubicBezTo>
                  <a:cubicBezTo>
                    <a:pt x="40490" y="110084"/>
                    <a:pt x="40187" y="109700"/>
                    <a:pt x="40187" y="109700"/>
                  </a:cubicBezTo>
                  <a:cubicBezTo>
                    <a:pt x="40187" y="109700"/>
                    <a:pt x="39788" y="115617"/>
                    <a:pt x="35752" y="117354"/>
                  </a:cubicBezTo>
                  <a:cubicBezTo>
                    <a:pt x="34854" y="116079"/>
                    <a:pt x="35191" y="110546"/>
                    <a:pt x="35191" y="110546"/>
                  </a:cubicBezTo>
                  <a:cubicBezTo>
                    <a:pt x="35191" y="110546"/>
                    <a:pt x="31716" y="118550"/>
                    <a:pt x="30520" y="119458"/>
                  </a:cubicBezTo>
                  <a:cubicBezTo>
                    <a:pt x="29336" y="120366"/>
                    <a:pt x="29049" y="119858"/>
                    <a:pt x="29049" y="119858"/>
                  </a:cubicBezTo>
                  <a:cubicBezTo>
                    <a:pt x="29049" y="119858"/>
                    <a:pt x="29162" y="115583"/>
                    <a:pt x="30099" y="111889"/>
                  </a:cubicBezTo>
                  <a:cubicBezTo>
                    <a:pt x="28045" y="115572"/>
                    <a:pt x="25221" y="119379"/>
                    <a:pt x="24255" y="119560"/>
                  </a:cubicBezTo>
                  <a:cubicBezTo>
                    <a:pt x="23290" y="119740"/>
                    <a:pt x="23088" y="120338"/>
                    <a:pt x="23290" y="119740"/>
                  </a:cubicBezTo>
                  <a:cubicBezTo>
                    <a:pt x="23492" y="119142"/>
                    <a:pt x="25676" y="111054"/>
                    <a:pt x="25676" y="111054"/>
                  </a:cubicBezTo>
                  <a:cubicBezTo>
                    <a:pt x="25676" y="111054"/>
                    <a:pt x="22173" y="115008"/>
                    <a:pt x="20792" y="115442"/>
                  </a:cubicBezTo>
                  <a:cubicBezTo>
                    <a:pt x="19405" y="115871"/>
                    <a:pt x="21028" y="111488"/>
                    <a:pt x="21230" y="110885"/>
                  </a:cubicBezTo>
                  <a:cubicBezTo>
                    <a:pt x="21426" y="110281"/>
                    <a:pt x="29005" y="87082"/>
                    <a:pt x="30806" y="80607"/>
                  </a:cubicBezTo>
                  <a:cubicBezTo>
                    <a:pt x="32614" y="74132"/>
                    <a:pt x="36891" y="58468"/>
                    <a:pt x="37734" y="56353"/>
                  </a:cubicBezTo>
                  <a:cubicBezTo>
                    <a:pt x="38576" y="54238"/>
                    <a:pt x="39653" y="52890"/>
                    <a:pt x="39653" y="52890"/>
                  </a:cubicBezTo>
                  <a:cubicBezTo>
                    <a:pt x="39653" y="52890"/>
                    <a:pt x="38486" y="45309"/>
                    <a:pt x="42039" y="38947"/>
                  </a:cubicBezTo>
                  <a:cubicBezTo>
                    <a:pt x="38783" y="37333"/>
                    <a:pt x="38952" y="39014"/>
                    <a:pt x="35398" y="34327"/>
                  </a:cubicBezTo>
                  <a:cubicBezTo>
                    <a:pt x="31845" y="29634"/>
                    <a:pt x="29684" y="28704"/>
                    <a:pt x="27932" y="28049"/>
                  </a:cubicBezTo>
                  <a:cubicBezTo>
                    <a:pt x="26181" y="27401"/>
                    <a:pt x="25771" y="26572"/>
                    <a:pt x="24918" y="26120"/>
                  </a:cubicBezTo>
                  <a:cubicBezTo>
                    <a:pt x="24065" y="25669"/>
                    <a:pt x="19950" y="24146"/>
                    <a:pt x="17985" y="22606"/>
                  </a:cubicBezTo>
                  <a:cubicBezTo>
                    <a:pt x="16020" y="21066"/>
                    <a:pt x="12175" y="18021"/>
                    <a:pt x="12175" y="18021"/>
                  </a:cubicBezTo>
                  <a:close/>
                </a:path>
              </a:pathLst>
            </a:custGeom>
            <a:solidFill>
              <a:srgbClr val="3E6E84"/>
            </a:solidFill>
            <a:ln>
              <a:noFill/>
            </a:ln>
          </p:spPr>
          <p:txBody>
            <a:bodyPr spcFirstLastPara="1" wrap="square" lIns="9500" tIns="9500" rIns="9500" bIns="95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endPara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70"/>
            <p:cNvSpPr/>
            <p:nvPr/>
          </p:nvSpPr>
          <p:spPr>
            <a:xfrm>
              <a:off x="11769834" y="3286102"/>
              <a:ext cx="365700" cy="23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169" y="21806"/>
                  </a:moveTo>
                  <a:cubicBezTo>
                    <a:pt x="37169" y="21806"/>
                    <a:pt x="28207" y="10035"/>
                    <a:pt x="18689" y="10297"/>
                  </a:cubicBezTo>
                  <a:cubicBezTo>
                    <a:pt x="9166" y="10559"/>
                    <a:pt x="12679" y="20997"/>
                    <a:pt x="5301" y="22126"/>
                  </a:cubicBezTo>
                  <a:cubicBezTo>
                    <a:pt x="-2071" y="23250"/>
                    <a:pt x="-1288" y="25776"/>
                    <a:pt x="4790" y="27878"/>
                  </a:cubicBezTo>
                  <a:cubicBezTo>
                    <a:pt x="10874" y="29979"/>
                    <a:pt x="11930" y="28873"/>
                    <a:pt x="13632" y="31085"/>
                  </a:cubicBezTo>
                  <a:cubicBezTo>
                    <a:pt x="15341" y="33303"/>
                    <a:pt x="17969" y="35212"/>
                    <a:pt x="21646" y="36691"/>
                  </a:cubicBezTo>
                  <a:cubicBezTo>
                    <a:pt x="25330" y="38164"/>
                    <a:pt x="28826" y="40079"/>
                    <a:pt x="30381" y="42576"/>
                  </a:cubicBezTo>
                  <a:cubicBezTo>
                    <a:pt x="31931" y="45074"/>
                    <a:pt x="37867" y="56658"/>
                    <a:pt x="41818" y="60459"/>
                  </a:cubicBezTo>
                  <a:cubicBezTo>
                    <a:pt x="45768" y="64255"/>
                    <a:pt x="46920" y="65908"/>
                    <a:pt x="46920" y="65908"/>
                  </a:cubicBezTo>
                  <a:cubicBezTo>
                    <a:pt x="46920" y="65908"/>
                    <a:pt x="44644" y="70443"/>
                    <a:pt x="45257" y="76648"/>
                  </a:cubicBezTo>
                  <a:cubicBezTo>
                    <a:pt x="45876" y="82854"/>
                    <a:pt x="46171" y="85700"/>
                    <a:pt x="46188" y="86219"/>
                  </a:cubicBezTo>
                  <a:cubicBezTo>
                    <a:pt x="46216" y="86742"/>
                    <a:pt x="44621" y="88489"/>
                    <a:pt x="44474" y="94042"/>
                  </a:cubicBezTo>
                  <a:cubicBezTo>
                    <a:pt x="44321" y="99602"/>
                    <a:pt x="44655" y="110808"/>
                    <a:pt x="44644" y="113526"/>
                  </a:cubicBezTo>
                  <a:cubicBezTo>
                    <a:pt x="44633" y="116245"/>
                    <a:pt x="44218" y="118119"/>
                    <a:pt x="44111" y="118760"/>
                  </a:cubicBezTo>
                  <a:cubicBezTo>
                    <a:pt x="44008" y="119400"/>
                    <a:pt x="47675" y="116961"/>
                    <a:pt x="48191" y="116483"/>
                  </a:cubicBezTo>
                  <a:cubicBezTo>
                    <a:pt x="48708" y="116006"/>
                    <a:pt x="48566" y="118166"/>
                    <a:pt x="49763" y="119499"/>
                  </a:cubicBezTo>
                  <a:cubicBezTo>
                    <a:pt x="50961" y="120832"/>
                    <a:pt x="51892" y="119161"/>
                    <a:pt x="52562" y="118410"/>
                  </a:cubicBezTo>
                  <a:cubicBezTo>
                    <a:pt x="53226" y="117654"/>
                    <a:pt x="54213" y="119586"/>
                    <a:pt x="55297" y="118317"/>
                  </a:cubicBezTo>
                  <a:cubicBezTo>
                    <a:pt x="56376" y="117042"/>
                    <a:pt x="56875" y="115366"/>
                    <a:pt x="56875" y="115366"/>
                  </a:cubicBezTo>
                  <a:cubicBezTo>
                    <a:pt x="56875" y="115366"/>
                    <a:pt x="56779" y="118567"/>
                    <a:pt x="58833" y="117351"/>
                  </a:cubicBezTo>
                  <a:cubicBezTo>
                    <a:pt x="60888" y="116128"/>
                    <a:pt x="61563" y="114015"/>
                    <a:pt x="61767" y="113421"/>
                  </a:cubicBezTo>
                  <a:cubicBezTo>
                    <a:pt x="61972" y="112822"/>
                    <a:pt x="63294" y="115395"/>
                    <a:pt x="64378" y="114126"/>
                  </a:cubicBezTo>
                  <a:cubicBezTo>
                    <a:pt x="65457" y="112857"/>
                    <a:pt x="65922" y="110662"/>
                    <a:pt x="65922" y="110662"/>
                  </a:cubicBezTo>
                  <a:cubicBezTo>
                    <a:pt x="65922" y="110662"/>
                    <a:pt x="66524" y="113625"/>
                    <a:pt x="67863" y="112123"/>
                  </a:cubicBezTo>
                  <a:cubicBezTo>
                    <a:pt x="69203" y="110616"/>
                    <a:pt x="69254" y="110295"/>
                    <a:pt x="69566" y="109061"/>
                  </a:cubicBezTo>
                  <a:cubicBezTo>
                    <a:pt x="69878" y="107821"/>
                    <a:pt x="70621" y="107949"/>
                    <a:pt x="71030" y="107431"/>
                  </a:cubicBezTo>
                  <a:cubicBezTo>
                    <a:pt x="71444" y="106919"/>
                    <a:pt x="71706" y="105324"/>
                    <a:pt x="71711" y="104643"/>
                  </a:cubicBezTo>
                  <a:cubicBezTo>
                    <a:pt x="71711" y="103962"/>
                    <a:pt x="73153" y="102495"/>
                    <a:pt x="72977" y="101575"/>
                  </a:cubicBezTo>
                  <a:cubicBezTo>
                    <a:pt x="72801" y="100655"/>
                    <a:pt x="72597" y="99887"/>
                    <a:pt x="73499" y="99741"/>
                  </a:cubicBezTo>
                  <a:cubicBezTo>
                    <a:pt x="74390" y="99590"/>
                    <a:pt x="75088" y="98676"/>
                    <a:pt x="74759" y="97349"/>
                  </a:cubicBezTo>
                  <a:cubicBezTo>
                    <a:pt x="74435" y="96027"/>
                    <a:pt x="74668" y="95271"/>
                    <a:pt x="75026" y="94397"/>
                  </a:cubicBezTo>
                  <a:cubicBezTo>
                    <a:pt x="75389" y="93518"/>
                    <a:pt x="74759" y="92075"/>
                    <a:pt x="74453" y="91947"/>
                  </a:cubicBezTo>
                  <a:cubicBezTo>
                    <a:pt x="74140" y="91824"/>
                    <a:pt x="74787" y="90550"/>
                    <a:pt x="76121" y="89729"/>
                  </a:cubicBezTo>
                  <a:cubicBezTo>
                    <a:pt x="77455" y="88896"/>
                    <a:pt x="77455" y="88896"/>
                    <a:pt x="77716" y="87982"/>
                  </a:cubicBezTo>
                  <a:cubicBezTo>
                    <a:pt x="77977" y="87063"/>
                    <a:pt x="77597" y="86742"/>
                    <a:pt x="78289" y="85829"/>
                  </a:cubicBezTo>
                  <a:cubicBezTo>
                    <a:pt x="78982" y="84915"/>
                    <a:pt x="78624" y="85788"/>
                    <a:pt x="79038" y="83913"/>
                  </a:cubicBezTo>
                  <a:cubicBezTo>
                    <a:pt x="79458" y="82039"/>
                    <a:pt x="80049" y="81084"/>
                    <a:pt x="80049" y="81084"/>
                  </a:cubicBezTo>
                  <a:cubicBezTo>
                    <a:pt x="80049" y="81084"/>
                    <a:pt x="83318" y="82400"/>
                    <a:pt x="86161" y="81666"/>
                  </a:cubicBezTo>
                  <a:cubicBezTo>
                    <a:pt x="89011" y="80939"/>
                    <a:pt x="89164" y="79978"/>
                    <a:pt x="90339" y="80793"/>
                  </a:cubicBezTo>
                  <a:cubicBezTo>
                    <a:pt x="91513" y="81602"/>
                    <a:pt x="92257" y="80368"/>
                    <a:pt x="100186" y="82528"/>
                  </a:cubicBezTo>
                  <a:cubicBezTo>
                    <a:pt x="108109" y="84688"/>
                    <a:pt x="108171" y="83011"/>
                    <a:pt x="110362" y="84234"/>
                  </a:cubicBezTo>
                  <a:cubicBezTo>
                    <a:pt x="112559" y="85456"/>
                    <a:pt x="112457" y="85415"/>
                    <a:pt x="114806" y="87039"/>
                  </a:cubicBezTo>
                  <a:cubicBezTo>
                    <a:pt x="117156" y="88664"/>
                    <a:pt x="117054" y="87942"/>
                    <a:pt x="118791" y="89321"/>
                  </a:cubicBezTo>
                  <a:cubicBezTo>
                    <a:pt x="120522" y="90695"/>
                    <a:pt x="120323" y="89257"/>
                    <a:pt x="118666" y="87394"/>
                  </a:cubicBezTo>
                  <a:cubicBezTo>
                    <a:pt x="117008" y="85543"/>
                    <a:pt x="115924" y="83570"/>
                    <a:pt x="114670" y="82557"/>
                  </a:cubicBezTo>
                  <a:cubicBezTo>
                    <a:pt x="113421" y="81544"/>
                    <a:pt x="110288" y="78750"/>
                    <a:pt x="109903" y="78430"/>
                  </a:cubicBezTo>
                  <a:cubicBezTo>
                    <a:pt x="109522" y="78104"/>
                    <a:pt x="112076" y="78453"/>
                    <a:pt x="112076" y="78453"/>
                  </a:cubicBezTo>
                  <a:cubicBezTo>
                    <a:pt x="112076" y="78453"/>
                    <a:pt x="110527" y="75956"/>
                    <a:pt x="109477" y="75705"/>
                  </a:cubicBezTo>
                  <a:cubicBezTo>
                    <a:pt x="108433" y="75449"/>
                    <a:pt x="106440" y="73633"/>
                    <a:pt x="106003" y="73627"/>
                  </a:cubicBezTo>
                  <a:cubicBezTo>
                    <a:pt x="105572" y="73627"/>
                    <a:pt x="107309" y="73639"/>
                    <a:pt x="107797" y="73330"/>
                  </a:cubicBezTo>
                  <a:cubicBezTo>
                    <a:pt x="108285" y="73016"/>
                    <a:pt x="109182" y="72859"/>
                    <a:pt x="107394" y="71805"/>
                  </a:cubicBezTo>
                  <a:cubicBezTo>
                    <a:pt x="105612" y="70746"/>
                    <a:pt x="103671" y="68603"/>
                    <a:pt x="101452" y="68225"/>
                  </a:cubicBezTo>
                  <a:cubicBezTo>
                    <a:pt x="99221" y="67841"/>
                    <a:pt x="97036" y="64575"/>
                    <a:pt x="94771" y="61792"/>
                  </a:cubicBezTo>
                  <a:cubicBezTo>
                    <a:pt x="92501" y="59010"/>
                    <a:pt x="91996" y="57444"/>
                    <a:pt x="89448" y="55057"/>
                  </a:cubicBezTo>
                  <a:cubicBezTo>
                    <a:pt x="86899" y="52676"/>
                    <a:pt x="85117" y="50255"/>
                    <a:pt x="83278" y="48834"/>
                  </a:cubicBezTo>
                  <a:cubicBezTo>
                    <a:pt x="81445" y="47420"/>
                    <a:pt x="80349" y="46127"/>
                    <a:pt x="79691" y="44841"/>
                  </a:cubicBezTo>
                  <a:cubicBezTo>
                    <a:pt x="79027" y="43554"/>
                    <a:pt x="79163" y="41395"/>
                    <a:pt x="78074" y="39427"/>
                  </a:cubicBezTo>
                  <a:cubicBezTo>
                    <a:pt x="76984" y="37454"/>
                    <a:pt x="75610" y="33839"/>
                    <a:pt x="74106" y="32383"/>
                  </a:cubicBezTo>
                  <a:cubicBezTo>
                    <a:pt x="72602" y="30928"/>
                    <a:pt x="70593" y="29269"/>
                    <a:pt x="69594" y="28693"/>
                  </a:cubicBezTo>
                  <a:cubicBezTo>
                    <a:pt x="68601" y="28128"/>
                    <a:pt x="67857" y="27319"/>
                    <a:pt x="67477" y="26999"/>
                  </a:cubicBezTo>
                  <a:cubicBezTo>
                    <a:pt x="67091" y="26673"/>
                    <a:pt x="67965" y="26003"/>
                    <a:pt x="66768" y="24664"/>
                  </a:cubicBezTo>
                  <a:cubicBezTo>
                    <a:pt x="65570" y="23337"/>
                    <a:pt x="64526" y="21725"/>
                    <a:pt x="63714" y="21393"/>
                  </a:cubicBezTo>
                  <a:cubicBezTo>
                    <a:pt x="62891" y="21067"/>
                    <a:pt x="63606" y="15397"/>
                    <a:pt x="57817" y="17498"/>
                  </a:cubicBezTo>
                  <a:cubicBezTo>
                    <a:pt x="57522" y="13971"/>
                    <a:pt x="57585" y="11613"/>
                    <a:pt x="53606" y="13936"/>
                  </a:cubicBezTo>
                  <a:cubicBezTo>
                    <a:pt x="52499" y="10082"/>
                    <a:pt x="52562" y="7043"/>
                    <a:pt x="49014" y="10728"/>
                  </a:cubicBezTo>
                  <a:cubicBezTo>
                    <a:pt x="45995" y="5256"/>
                    <a:pt x="44116" y="75"/>
                    <a:pt x="42045" y="6735"/>
                  </a:cubicBezTo>
                  <a:cubicBezTo>
                    <a:pt x="40297" y="2118"/>
                    <a:pt x="38072" y="-4907"/>
                    <a:pt x="37521" y="5087"/>
                  </a:cubicBezTo>
                  <a:cubicBezTo>
                    <a:pt x="36965" y="15082"/>
                    <a:pt x="37169" y="21806"/>
                    <a:pt x="37169" y="21806"/>
                  </a:cubicBezTo>
                  <a:close/>
                </a:path>
              </a:pathLst>
            </a:custGeom>
            <a:solidFill>
              <a:srgbClr val="3E6E84"/>
            </a:solidFill>
            <a:ln>
              <a:noFill/>
            </a:ln>
          </p:spPr>
          <p:txBody>
            <a:bodyPr spcFirstLastPara="1" wrap="square" lIns="9500" tIns="9500" rIns="9500" bIns="95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endPara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70"/>
            <p:cNvSpPr/>
            <p:nvPr/>
          </p:nvSpPr>
          <p:spPr>
            <a:xfrm>
              <a:off x="10411287" y="2695706"/>
              <a:ext cx="337500" cy="31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777" y="78044"/>
                  </a:moveTo>
                  <a:cubicBezTo>
                    <a:pt x="43812" y="78207"/>
                    <a:pt x="40922" y="79716"/>
                    <a:pt x="39946" y="79142"/>
                  </a:cubicBezTo>
                  <a:cubicBezTo>
                    <a:pt x="38975" y="78562"/>
                    <a:pt x="37992" y="77543"/>
                    <a:pt x="36877" y="77115"/>
                  </a:cubicBezTo>
                  <a:cubicBezTo>
                    <a:pt x="35767" y="76687"/>
                    <a:pt x="33640" y="72144"/>
                    <a:pt x="26156" y="71800"/>
                  </a:cubicBezTo>
                  <a:cubicBezTo>
                    <a:pt x="18684" y="71451"/>
                    <a:pt x="15222" y="71789"/>
                    <a:pt x="12506" y="76535"/>
                  </a:cubicBezTo>
                  <a:cubicBezTo>
                    <a:pt x="9790" y="81287"/>
                    <a:pt x="6894" y="82058"/>
                    <a:pt x="4137" y="83128"/>
                  </a:cubicBezTo>
                  <a:cubicBezTo>
                    <a:pt x="1381" y="84192"/>
                    <a:pt x="-4409" y="86331"/>
                    <a:pt x="5837" y="86495"/>
                  </a:cubicBezTo>
                  <a:cubicBezTo>
                    <a:pt x="16083" y="86664"/>
                    <a:pt x="16499" y="86804"/>
                    <a:pt x="17886" y="86934"/>
                  </a:cubicBezTo>
                  <a:cubicBezTo>
                    <a:pt x="19273" y="87063"/>
                    <a:pt x="22602" y="87756"/>
                    <a:pt x="23983" y="88032"/>
                  </a:cubicBezTo>
                  <a:cubicBezTo>
                    <a:pt x="25376" y="88313"/>
                    <a:pt x="28017" y="89310"/>
                    <a:pt x="29826" y="90025"/>
                  </a:cubicBezTo>
                  <a:cubicBezTo>
                    <a:pt x="31635" y="90740"/>
                    <a:pt x="32739" y="90577"/>
                    <a:pt x="33854" y="91151"/>
                  </a:cubicBezTo>
                  <a:cubicBezTo>
                    <a:pt x="34964" y="91725"/>
                    <a:pt x="37056" y="92733"/>
                    <a:pt x="39425" y="94467"/>
                  </a:cubicBezTo>
                  <a:cubicBezTo>
                    <a:pt x="41801" y="96207"/>
                    <a:pt x="43748" y="97214"/>
                    <a:pt x="45696" y="98076"/>
                  </a:cubicBezTo>
                  <a:cubicBezTo>
                    <a:pt x="47643" y="98937"/>
                    <a:pt x="50152" y="100080"/>
                    <a:pt x="52099" y="101234"/>
                  </a:cubicBezTo>
                  <a:cubicBezTo>
                    <a:pt x="54053" y="102389"/>
                    <a:pt x="59341" y="104826"/>
                    <a:pt x="61837" y="105530"/>
                  </a:cubicBezTo>
                  <a:cubicBezTo>
                    <a:pt x="64340" y="106240"/>
                    <a:pt x="71425" y="108508"/>
                    <a:pt x="73783" y="108919"/>
                  </a:cubicBezTo>
                  <a:cubicBezTo>
                    <a:pt x="76141" y="109330"/>
                    <a:pt x="81677" y="109257"/>
                    <a:pt x="83336" y="109240"/>
                  </a:cubicBezTo>
                  <a:cubicBezTo>
                    <a:pt x="84995" y="109218"/>
                    <a:pt x="91918" y="108987"/>
                    <a:pt x="91918" y="108987"/>
                  </a:cubicBezTo>
                  <a:cubicBezTo>
                    <a:pt x="91918" y="108987"/>
                    <a:pt x="93068" y="112652"/>
                    <a:pt x="96391" y="112759"/>
                  </a:cubicBezTo>
                  <a:cubicBezTo>
                    <a:pt x="99714" y="112861"/>
                    <a:pt x="106938" y="114983"/>
                    <a:pt x="109574" y="115687"/>
                  </a:cubicBezTo>
                  <a:cubicBezTo>
                    <a:pt x="112209" y="116391"/>
                    <a:pt x="113186" y="116672"/>
                    <a:pt x="114434" y="117094"/>
                  </a:cubicBezTo>
                  <a:cubicBezTo>
                    <a:pt x="115688" y="117522"/>
                    <a:pt x="115128" y="117089"/>
                    <a:pt x="116798" y="118097"/>
                  </a:cubicBezTo>
                  <a:cubicBezTo>
                    <a:pt x="118468" y="119110"/>
                    <a:pt x="119034" y="119836"/>
                    <a:pt x="119728" y="119977"/>
                  </a:cubicBezTo>
                  <a:cubicBezTo>
                    <a:pt x="120421" y="120118"/>
                    <a:pt x="119583" y="119391"/>
                    <a:pt x="119294" y="118215"/>
                  </a:cubicBezTo>
                  <a:cubicBezTo>
                    <a:pt x="119005" y="117038"/>
                    <a:pt x="118722" y="116605"/>
                    <a:pt x="118017" y="115580"/>
                  </a:cubicBezTo>
                  <a:cubicBezTo>
                    <a:pt x="117312" y="114555"/>
                    <a:pt x="116052" y="113542"/>
                    <a:pt x="117023" y="113677"/>
                  </a:cubicBezTo>
                  <a:cubicBezTo>
                    <a:pt x="117994" y="113806"/>
                    <a:pt x="119109" y="114240"/>
                    <a:pt x="117711" y="112928"/>
                  </a:cubicBezTo>
                  <a:cubicBezTo>
                    <a:pt x="116312" y="111622"/>
                    <a:pt x="115474" y="111335"/>
                    <a:pt x="114775" y="110608"/>
                  </a:cubicBezTo>
                  <a:cubicBezTo>
                    <a:pt x="114076" y="109882"/>
                    <a:pt x="115607" y="110597"/>
                    <a:pt x="115318" y="109860"/>
                  </a:cubicBezTo>
                  <a:cubicBezTo>
                    <a:pt x="115035" y="109133"/>
                    <a:pt x="113365" y="108418"/>
                    <a:pt x="112666" y="107686"/>
                  </a:cubicBezTo>
                  <a:cubicBezTo>
                    <a:pt x="111966" y="106966"/>
                    <a:pt x="111273" y="106527"/>
                    <a:pt x="111273" y="106527"/>
                  </a:cubicBezTo>
                  <a:cubicBezTo>
                    <a:pt x="111273" y="106527"/>
                    <a:pt x="114740" y="107073"/>
                    <a:pt x="115428" y="107062"/>
                  </a:cubicBezTo>
                  <a:cubicBezTo>
                    <a:pt x="116122" y="107050"/>
                    <a:pt x="114868" y="106335"/>
                    <a:pt x="113336" y="105322"/>
                  </a:cubicBezTo>
                  <a:cubicBezTo>
                    <a:pt x="111799" y="104308"/>
                    <a:pt x="110683" y="103588"/>
                    <a:pt x="109707" y="103008"/>
                  </a:cubicBezTo>
                  <a:cubicBezTo>
                    <a:pt x="108730" y="102434"/>
                    <a:pt x="106644" y="101426"/>
                    <a:pt x="106644" y="101426"/>
                  </a:cubicBezTo>
                  <a:lnTo>
                    <a:pt x="105390" y="100412"/>
                  </a:lnTo>
                  <a:cubicBezTo>
                    <a:pt x="105390" y="100412"/>
                    <a:pt x="112290" y="98853"/>
                    <a:pt x="104257" y="98217"/>
                  </a:cubicBezTo>
                  <a:cubicBezTo>
                    <a:pt x="101309" y="94715"/>
                    <a:pt x="100471" y="94433"/>
                    <a:pt x="98524" y="92981"/>
                  </a:cubicBezTo>
                  <a:cubicBezTo>
                    <a:pt x="96565" y="91539"/>
                    <a:pt x="93219" y="89073"/>
                    <a:pt x="93219" y="89073"/>
                  </a:cubicBezTo>
                  <a:cubicBezTo>
                    <a:pt x="93219" y="89073"/>
                    <a:pt x="93351" y="89068"/>
                    <a:pt x="95287" y="88899"/>
                  </a:cubicBezTo>
                  <a:cubicBezTo>
                    <a:pt x="97224" y="88724"/>
                    <a:pt x="97778" y="88719"/>
                    <a:pt x="98189" y="88268"/>
                  </a:cubicBezTo>
                  <a:cubicBezTo>
                    <a:pt x="98605" y="87823"/>
                    <a:pt x="98460" y="87823"/>
                    <a:pt x="97218" y="87700"/>
                  </a:cubicBezTo>
                  <a:cubicBezTo>
                    <a:pt x="95969" y="87559"/>
                    <a:pt x="93889" y="87441"/>
                    <a:pt x="93889" y="87441"/>
                  </a:cubicBezTo>
                  <a:cubicBezTo>
                    <a:pt x="93889" y="87441"/>
                    <a:pt x="92779" y="87311"/>
                    <a:pt x="93744" y="86709"/>
                  </a:cubicBezTo>
                  <a:cubicBezTo>
                    <a:pt x="94710" y="86101"/>
                    <a:pt x="94981" y="85662"/>
                    <a:pt x="95941" y="85059"/>
                  </a:cubicBezTo>
                  <a:cubicBezTo>
                    <a:pt x="96900" y="84457"/>
                    <a:pt x="97455" y="84153"/>
                    <a:pt x="97310" y="83713"/>
                  </a:cubicBezTo>
                  <a:cubicBezTo>
                    <a:pt x="97166" y="83274"/>
                    <a:pt x="95923" y="83438"/>
                    <a:pt x="95640" y="82998"/>
                  </a:cubicBezTo>
                  <a:cubicBezTo>
                    <a:pt x="95357" y="82559"/>
                    <a:pt x="95091" y="83302"/>
                    <a:pt x="95357" y="82559"/>
                  </a:cubicBezTo>
                  <a:cubicBezTo>
                    <a:pt x="95628" y="81822"/>
                    <a:pt x="96305" y="80634"/>
                    <a:pt x="96305" y="80634"/>
                  </a:cubicBezTo>
                  <a:cubicBezTo>
                    <a:pt x="96305" y="80634"/>
                    <a:pt x="96154" y="79452"/>
                    <a:pt x="96570" y="79452"/>
                  </a:cubicBezTo>
                  <a:cubicBezTo>
                    <a:pt x="96987" y="79446"/>
                    <a:pt x="97958" y="79581"/>
                    <a:pt x="97958" y="79581"/>
                  </a:cubicBezTo>
                  <a:lnTo>
                    <a:pt x="97946" y="78545"/>
                  </a:lnTo>
                  <a:cubicBezTo>
                    <a:pt x="97946" y="78545"/>
                    <a:pt x="98223" y="78838"/>
                    <a:pt x="99188" y="78387"/>
                  </a:cubicBezTo>
                  <a:cubicBezTo>
                    <a:pt x="100154" y="77931"/>
                    <a:pt x="100570" y="78072"/>
                    <a:pt x="100148" y="77340"/>
                  </a:cubicBezTo>
                  <a:cubicBezTo>
                    <a:pt x="99720" y="76608"/>
                    <a:pt x="99443" y="76614"/>
                    <a:pt x="99027" y="76175"/>
                  </a:cubicBezTo>
                  <a:cubicBezTo>
                    <a:pt x="98605" y="75736"/>
                    <a:pt x="96305" y="74666"/>
                    <a:pt x="99495" y="74474"/>
                  </a:cubicBezTo>
                  <a:cubicBezTo>
                    <a:pt x="102673" y="74289"/>
                    <a:pt x="103084" y="74137"/>
                    <a:pt x="103430" y="73692"/>
                  </a:cubicBezTo>
                  <a:cubicBezTo>
                    <a:pt x="103766" y="73242"/>
                    <a:pt x="104465" y="73821"/>
                    <a:pt x="105355" y="72853"/>
                  </a:cubicBezTo>
                  <a:cubicBezTo>
                    <a:pt x="106245" y="71885"/>
                    <a:pt x="105690" y="72110"/>
                    <a:pt x="107002" y="71507"/>
                  </a:cubicBezTo>
                  <a:cubicBezTo>
                    <a:pt x="108308" y="70899"/>
                    <a:pt x="108516" y="70607"/>
                    <a:pt x="108921" y="69937"/>
                  </a:cubicBezTo>
                  <a:cubicBezTo>
                    <a:pt x="109331" y="69267"/>
                    <a:pt x="108638" y="69053"/>
                    <a:pt x="108221" y="69132"/>
                  </a:cubicBezTo>
                  <a:cubicBezTo>
                    <a:pt x="107805" y="69210"/>
                    <a:pt x="105661" y="69092"/>
                    <a:pt x="105661" y="69092"/>
                  </a:cubicBezTo>
                  <a:cubicBezTo>
                    <a:pt x="105661" y="69092"/>
                    <a:pt x="108077" y="68692"/>
                    <a:pt x="109048" y="68535"/>
                  </a:cubicBezTo>
                  <a:cubicBezTo>
                    <a:pt x="110013" y="68371"/>
                    <a:pt x="111383" y="67251"/>
                    <a:pt x="111516" y="66733"/>
                  </a:cubicBezTo>
                  <a:cubicBezTo>
                    <a:pt x="111649" y="66221"/>
                    <a:pt x="111706" y="65478"/>
                    <a:pt x="111776" y="65252"/>
                  </a:cubicBezTo>
                  <a:cubicBezTo>
                    <a:pt x="111845" y="65033"/>
                    <a:pt x="110117" y="65348"/>
                    <a:pt x="110117" y="65348"/>
                  </a:cubicBezTo>
                  <a:cubicBezTo>
                    <a:pt x="110117" y="65348"/>
                    <a:pt x="112319" y="64436"/>
                    <a:pt x="113284" y="63614"/>
                  </a:cubicBezTo>
                  <a:cubicBezTo>
                    <a:pt x="114238" y="62792"/>
                    <a:pt x="114301" y="62207"/>
                    <a:pt x="114434" y="61835"/>
                  </a:cubicBezTo>
                  <a:cubicBezTo>
                    <a:pt x="114573" y="61463"/>
                    <a:pt x="112914" y="61559"/>
                    <a:pt x="112151" y="61936"/>
                  </a:cubicBezTo>
                  <a:cubicBezTo>
                    <a:pt x="111400" y="62313"/>
                    <a:pt x="109597" y="62482"/>
                    <a:pt x="109597" y="62482"/>
                  </a:cubicBezTo>
                  <a:cubicBezTo>
                    <a:pt x="109597" y="62482"/>
                    <a:pt x="110493" y="61739"/>
                    <a:pt x="111937" y="60985"/>
                  </a:cubicBezTo>
                  <a:cubicBezTo>
                    <a:pt x="113382" y="60225"/>
                    <a:pt x="114688" y="59543"/>
                    <a:pt x="115370" y="58654"/>
                  </a:cubicBezTo>
                  <a:cubicBezTo>
                    <a:pt x="116052" y="57759"/>
                    <a:pt x="116185" y="57027"/>
                    <a:pt x="116387" y="56796"/>
                  </a:cubicBezTo>
                  <a:cubicBezTo>
                    <a:pt x="116596" y="56576"/>
                    <a:pt x="114868" y="57184"/>
                    <a:pt x="114249" y="57562"/>
                  </a:cubicBezTo>
                  <a:cubicBezTo>
                    <a:pt x="113631" y="57933"/>
                    <a:pt x="112943" y="58023"/>
                    <a:pt x="112319" y="58327"/>
                  </a:cubicBezTo>
                  <a:cubicBezTo>
                    <a:pt x="111701" y="58626"/>
                    <a:pt x="113007" y="57359"/>
                    <a:pt x="113897" y="56531"/>
                  </a:cubicBezTo>
                  <a:cubicBezTo>
                    <a:pt x="114787" y="55709"/>
                    <a:pt x="114238" y="56013"/>
                    <a:pt x="115469" y="54673"/>
                  </a:cubicBezTo>
                  <a:cubicBezTo>
                    <a:pt x="116694" y="53328"/>
                    <a:pt x="116353" y="53553"/>
                    <a:pt x="117104" y="52810"/>
                  </a:cubicBezTo>
                  <a:cubicBezTo>
                    <a:pt x="117855" y="52061"/>
                    <a:pt x="115792" y="53052"/>
                    <a:pt x="114758" y="53722"/>
                  </a:cubicBezTo>
                  <a:cubicBezTo>
                    <a:pt x="113735" y="54403"/>
                    <a:pt x="111533" y="55828"/>
                    <a:pt x="111053" y="56126"/>
                  </a:cubicBezTo>
                  <a:cubicBezTo>
                    <a:pt x="110568" y="56430"/>
                    <a:pt x="109811" y="56880"/>
                    <a:pt x="111383" y="54944"/>
                  </a:cubicBezTo>
                  <a:cubicBezTo>
                    <a:pt x="112955" y="53007"/>
                    <a:pt x="114186" y="51374"/>
                    <a:pt x="114659" y="50777"/>
                  </a:cubicBezTo>
                  <a:cubicBezTo>
                    <a:pt x="115139" y="50186"/>
                    <a:pt x="115890" y="49364"/>
                    <a:pt x="116364" y="48689"/>
                  </a:cubicBezTo>
                  <a:cubicBezTo>
                    <a:pt x="116844" y="48019"/>
                    <a:pt x="111082" y="52590"/>
                    <a:pt x="110394" y="53046"/>
                  </a:cubicBezTo>
                  <a:cubicBezTo>
                    <a:pt x="109707" y="53497"/>
                    <a:pt x="108811" y="54020"/>
                    <a:pt x="108539" y="54319"/>
                  </a:cubicBezTo>
                  <a:cubicBezTo>
                    <a:pt x="108268" y="54623"/>
                    <a:pt x="107435" y="54628"/>
                    <a:pt x="108250" y="53581"/>
                  </a:cubicBezTo>
                  <a:cubicBezTo>
                    <a:pt x="109071" y="52540"/>
                    <a:pt x="110441" y="51121"/>
                    <a:pt x="111464" y="49561"/>
                  </a:cubicBezTo>
                  <a:cubicBezTo>
                    <a:pt x="112481" y="48007"/>
                    <a:pt x="112348" y="48154"/>
                    <a:pt x="113018" y="46527"/>
                  </a:cubicBezTo>
                  <a:cubicBezTo>
                    <a:pt x="113694" y="44894"/>
                    <a:pt x="113827" y="44308"/>
                    <a:pt x="113827" y="44308"/>
                  </a:cubicBezTo>
                  <a:cubicBezTo>
                    <a:pt x="113827" y="44308"/>
                    <a:pt x="112458" y="45643"/>
                    <a:pt x="111845" y="46611"/>
                  </a:cubicBezTo>
                  <a:cubicBezTo>
                    <a:pt x="111232" y="47574"/>
                    <a:pt x="110140" y="48773"/>
                    <a:pt x="109799" y="49364"/>
                  </a:cubicBezTo>
                  <a:cubicBezTo>
                    <a:pt x="109458" y="49961"/>
                    <a:pt x="108909" y="50411"/>
                    <a:pt x="109655" y="48852"/>
                  </a:cubicBezTo>
                  <a:cubicBezTo>
                    <a:pt x="110400" y="47298"/>
                    <a:pt x="110672" y="47000"/>
                    <a:pt x="111076" y="45885"/>
                  </a:cubicBezTo>
                  <a:cubicBezTo>
                    <a:pt x="111475" y="44776"/>
                    <a:pt x="111406" y="44483"/>
                    <a:pt x="111741" y="43447"/>
                  </a:cubicBezTo>
                  <a:cubicBezTo>
                    <a:pt x="112076" y="42411"/>
                    <a:pt x="109961" y="45457"/>
                    <a:pt x="109354" y="46645"/>
                  </a:cubicBezTo>
                  <a:cubicBezTo>
                    <a:pt x="108742" y="47833"/>
                    <a:pt x="106904" y="50434"/>
                    <a:pt x="105881" y="51622"/>
                  </a:cubicBezTo>
                  <a:cubicBezTo>
                    <a:pt x="104852" y="52821"/>
                    <a:pt x="101702" y="55659"/>
                    <a:pt x="100674" y="56633"/>
                  </a:cubicBezTo>
                  <a:cubicBezTo>
                    <a:pt x="99651" y="57601"/>
                    <a:pt x="97455" y="59617"/>
                    <a:pt x="96287" y="60517"/>
                  </a:cubicBezTo>
                  <a:cubicBezTo>
                    <a:pt x="95120" y="61418"/>
                    <a:pt x="94438" y="61869"/>
                    <a:pt x="93675" y="62246"/>
                  </a:cubicBezTo>
                  <a:cubicBezTo>
                    <a:pt x="92918" y="62623"/>
                    <a:pt x="92641" y="62257"/>
                    <a:pt x="92641" y="62257"/>
                  </a:cubicBezTo>
                  <a:lnTo>
                    <a:pt x="92490" y="61373"/>
                  </a:lnTo>
                  <a:cubicBezTo>
                    <a:pt x="92490" y="61373"/>
                    <a:pt x="92976" y="61520"/>
                    <a:pt x="93323" y="61441"/>
                  </a:cubicBezTo>
                  <a:cubicBezTo>
                    <a:pt x="93664" y="61356"/>
                    <a:pt x="94288" y="61278"/>
                    <a:pt x="94421" y="60320"/>
                  </a:cubicBezTo>
                  <a:cubicBezTo>
                    <a:pt x="94542" y="59358"/>
                    <a:pt x="94478" y="59217"/>
                    <a:pt x="94328" y="58626"/>
                  </a:cubicBezTo>
                  <a:cubicBezTo>
                    <a:pt x="94184" y="58040"/>
                    <a:pt x="93970" y="57528"/>
                    <a:pt x="93762" y="57162"/>
                  </a:cubicBezTo>
                  <a:cubicBezTo>
                    <a:pt x="93548" y="56790"/>
                    <a:pt x="93057" y="56064"/>
                    <a:pt x="93057" y="56064"/>
                  </a:cubicBezTo>
                  <a:cubicBezTo>
                    <a:pt x="93057" y="56064"/>
                    <a:pt x="94097" y="56419"/>
                    <a:pt x="94363" y="55383"/>
                  </a:cubicBezTo>
                  <a:cubicBezTo>
                    <a:pt x="94629" y="54353"/>
                    <a:pt x="94484" y="53981"/>
                    <a:pt x="94334" y="53176"/>
                  </a:cubicBezTo>
                  <a:cubicBezTo>
                    <a:pt x="94189" y="52365"/>
                    <a:pt x="93970" y="51262"/>
                    <a:pt x="94097" y="50445"/>
                  </a:cubicBezTo>
                  <a:cubicBezTo>
                    <a:pt x="94230" y="49640"/>
                    <a:pt x="94218" y="48824"/>
                    <a:pt x="94345" y="48013"/>
                  </a:cubicBezTo>
                  <a:cubicBezTo>
                    <a:pt x="94478" y="47202"/>
                    <a:pt x="94542" y="46836"/>
                    <a:pt x="94051" y="46324"/>
                  </a:cubicBezTo>
                  <a:cubicBezTo>
                    <a:pt x="93560" y="45812"/>
                    <a:pt x="92513" y="45091"/>
                    <a:pt x="92230" y="44725"/>
                  </a:cubicBezTo>
                  <a:cubicBezTo>
                    <a:pt x="91953" y="44359"/>
                    <a:pt x="91814" y="43993"/>
                    <a:pt x="91814" y="43993"/>
                  </a:cubicBezTo>
                  <a:cubicBezTo>
                    <a:pt x="91814" y="43993"/>
                    <a:pt x="92993" y="44201"/>
                    <a:pt x="94634" y="43002"/>
                  </a:cubicBezTo>
                  <a:cubicBezTo>
                    <a:pt x="96287" y="41797"/>
                    <a:pt x="96270" y="40474"/>
                    <a:pt x="96270" y="40474"/>
                  </a:cubicBezTo>
                  <a:cubicBezTo>
                    <a:pt x="96270" y="40474"/>
                    <a:pt x="98611" y="39410"/>
                    <a:pt x="98507" y="36100"/>
                  </a:cubicBezTo>
                  <a:cubicBezTo>
                    <a:pt x="100697" y="33859"/>
                    <a:pt x="100321" y="31506"/>
                    <a:pt x="100321" y="31506"/>
                  </a:cubicBezTo>
                  <a:cubicBezTo>
                    <a:pt x="100321" y="31506"/>
                    <a:pt x="103003" y="29704"/>
                    <a:pt x="102338" y="25808"/>
                  </a:cubicBezTo>
                  <a:cubicBezTo>
                    <a:pt x="104037" y="23280"/>
                    <a:pt x="104650" y="22610"/>
                    <a:pt x="104222" y="21141"/>
                  </a:cubicBezTo>
                  <a:cubicBezTo>
                    <a:pt x="103789" y="19671"/>
                    <a:pt x="102488" y="20578"/>
                    <a:pt x="102488" y="20578"/>
                  </a:cubicBezTo>
                  <a:cubicBezTo>
                    <a:pt x="102488" y="20578"/>
                    <a:pt x="104950" y="18112"/>
                    <a:pt x="105210" y="16636"/>
                  </a:cubicBezTo>
                  <a:cubicBezTo>
                    <a:pt x="105471" y="15161"/>
                    <a:pt x="106216" y="13529"/>
                    <a:pt x="101188" y="16169"/>
                  </a:cubicBezTo>
                  <a:cubicBezTo>
                    <a:pt x="100350" y="15443"/>
                    <a:pt x="101662" y="15133"/>
                    <a:pt x="102748" y="13495"/>
                  </a:cubicBezTo>
                  <a:cubicBezTo>
                    <a:pt x="103841" y="11862"/>
                    <a:pt x="107314" y="6879"/>
                    <a:pt x="102708" y="9813"/>
                  </a:cubicBezTo>
                  <a:cubicBezTo>
                    <a:pt x="98108" y="12740"/>
                    <a:pt x="97958" y="12155"/>
                    <a:pt x="98986" y="10894"/>
                  </a:cubicBezTo>
                  <a:cubicBezTo>
                    <a:pt x="100009" y="9627"/>
                    <a:pt x="103165" y="7302"/>
                    <a:pt x="103783" y="6699"/>
                  </a:cubicBezTo>
                  <a:cubicBezTo>
                    <a:pt x="104401" y="6108"/>
                    <a:pt x="104245" y="4785"/>
                    <a:pt x="101223" y="6373"/>
                  </a:cubicBezTo>
                  <a:cubicBezTo>
                    <a:pt x="98189" y="7955"/>
                    <a:pt x="98385" y="6919"/>
                    <a:pt x="99830" y="5945"/>
                  </a:cubicBezTo>
                  <a:cubicBezTo>
                    <a:pt x="101275" y="4971"/>
                    <a:pt x="105442" y="416"/>
                    <a:pt x="98703" y="4121"/>
                  </a:cubicBezTo>
                  <a:cubicBezTo>
                    <a:pt x="91959" y="7814"/>
                    <a:pt x="95195" y="6148"/>
                    <a:pt x="96628" y="4509"/>
                  </a:cubicBezTo>
                  <a:cubicBezTo>
                    <a:pt x="98062" y="2871"/>
                    <a:pt x="99171" y="2342"/>
                    <a:pt x="99287" y="427"/>
                  </a:cubicBezTo>
                  <a:cubicBezTo>
                    <a:pt x="99402" y="-1491"/>
                    <a:pt x="93086" y="3304"/>
                    <a:pt x="88786" y="8811"/>
                  </a:cubicBezTo>
                  <a:cubicBezTo>
                    <a:pt x="84486" y="14317"/>
                    <a:pt x="80932" y="18117"/>
                    <a:pt x="79840" y="19091"/>
                  </a:cubicBezTo>
                  <a:cubicBezTo>
                    <a:pt x="78742" y="20065"/>
                    <a:pt x="75736" y="23640"/>
                    <a:pt x="75332" y="24676"/>
                  </a:cubicBezTo>
                  <a:cubicBezTo>
                    <a:pt x="74927" y="25712"/>
                    <a:pt x="73968" y="26759"/>
                    <a:pt x="73904" y="26906"/>
                  </a:cubicBezTo>
                  <a:cubicBezTo>
                    <a:pt x="73835" y="27052"/>
                    <a:pt x="74089" y="25431"/>
                    <a:pt x="73199" y="26179"/>
                  </a:cubicBezTo>
                  <a:cubicBezTo>
                    <a:pt x="72309" y="26928"/>
                    <a:pt x="67692" y="28899"/>
                    <a:pt x="64877" y="37040"/>
                  </a:cubicBezTo>
                  <a:cubicBezTo>
                    <a:pt x="62063" y="45181"/>
                    <a:pt x="62184" y="43926"/>
                    <a:pt x="61623" y="49021"/>
                  </a:cubicBezTo>
                  <a:cubicBezTo>
                    <a:pt x="61057" y="54110"/>
                    <a:pt x="59358" y="63271"/>
                    <a:pt x="56572" y="68242"/>
                  </a:cubicBezTo>
                  <a:cubicBezTo>
                    <a:pt x="53793" y="73213"/>
                    <a:pt x="53111" y="74328"/>
                    <a:pt x="51261" y="75679"/>
                  </a:cubicBezTo>
                  <a:cubicBezTo>
                    <a:pt x="49406" y="77025"/>
                    <a:pt x="47060" y="77717"/>
                    <a:pt x="46366" y="77802"/>
                  </a:cubicBezTo>
                  <a:cubicBezTo>
                    <a:pt x="45679" y="77886"/>
                    <a:pt x="44777" y="78044"/>
                    <a:pt x="44777" y="78044"/>
                  </a:cubicBezTo>
                  <a:close/>
                </a:path>
              </a:pathLst>
            </a:custGeom>
            <a:solidFill>
              <a:srgbClr val="3E6E84"/>
            </a:solidFill>
            <a:ln>
              <a:noFill/>
            </a:ln>
          </p:spPr>
          <p:txBody>
            <a:bodyPr spcFirstLastPara="1" wrap="square" lIns="9500" tIns="9500" rIns="9500" bIns="95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endPara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67" name="Google Shape;86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1668" y="1214027"/>
            <a:ext cx="5938769" cy="137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">
  <p:cSld name="Basic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1"/>
          <p:cNvSpPr txBox="1">
            <a:spLocks noGrp="1"/>
          </p:cNvSpPr>
          <p:nvPr>
            <p:ph type="body" idx="1"/>
          </p:nvPr>
        </p:nvSpPr>
        <p:spPr>
          <a:xfrm>
            <a:off x="571649" y="1764285"/>
            <a:ext cx="110487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71"/>
          <p:cNvSpPr txBox="1">
            <a:spLocks noGrp="1"/>
          </p:cNvSpPr>
          <p:nvPr>
            <p:ph type="title"/>
          </p:nvPr>
        </p:nvSpPr>
        <p:spPr>
          <a:xfrm>
            <a:off x="571649" y="63504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71"/>
          <p:cNvSpPr txBox="1">
            <a:spLocks noGrp="1"/>
          </p:cNvSpPr>
          <p:nvPr>
            <p:ph type="body" idx="2"/>
          </p:nvPr>
        </p:nvSpPr>
        <p:spPr>
          <a:xfrm>
            <a:off x="571652" y="1097179"/>
            <a:ext cx="11049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 b="0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872" name="Google Shape;872;p71"/>
          <p:cNvSpPr txBox="1">
            <a:spLocks noGrp="1"/>
          </p:cNvSpPr>
          <p:nvPr>
            <p:ph type="ftr" idx="11"/>
          </p:nvPr>
        </p:nvSpPr>
        <p:spPr>
          <a:xfrm>
            <a:off x="578001" y="6410461"/>
            <a:ext cx="88731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 - High Forest ">
  <p:cSld name="L - High Forest 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72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72"/>
          <p:cNvSpPr txBox="1">
            <a:spLocks noGrp="1"/>
          </p:cNvSpPr>
          <p:nvPr>
            <p:ph type="body" idx="1"/>
          </p:nvPr>
        </p:nvSpPr>
        <p:spPr>
          <a:xfrm>
            <a:off x="504411" y="2807095"/>
            <a:ext cx="11048700" cy="22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6" name="Google Shape;876;p72"/>
          <p:cNvSpPr txBox="1">
            <a:spLocks noGrp="1"/>
          </p:cNvSpPr>
          <p:nvPr>
            <p:ph type="body" idx="2"/>
          </p:nvPr>
        </p:nvSpPr>
        <p:spPr>
          <a:xfrm>
            <a:off x="502841" y="968144"/>
            <a:ext cx="110496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2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78" name="Google Shape;878;p72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 - Low Forest">
  <p:cSld name="H - Low Forest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73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73"/>
          <p:cNvSpPr/>
          <p:nvPr/>
        </p:nvSpPr>
        <p:spPr>
          <a:xfrm>
            <a:off x="4744340" y="4674663"/>
            <a:ext cx="1038300" cy="93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2655" y="0"/>
                </a:moveTo>
                <a:lnTo>
                  <a:pt x="45827" y="11477"/>
                </a:lnTo>
                <a:lnTo>
                  <a:pt x="36450" y="14677"/>
                </a:lnTo>
                <a:lnTo>
                  <a:pt x="47277" y="36133"/>
                </a:lnTo>
                <a:lnTo>
                  <a:pt x="0" y="120000"/>
                </a:lnTo>
                <a:lnTo>
                  <a:pt x="48616" y="101322"/>
                </a:lnTo>
                <a:lnTo>
                  <a:pt x="80477" y="70094"/>
                </a:lnTo>
                <a:lnTo>
                  <a:pt x="48938" y="44916"/>
                </a:lnTo>
                <a:lnTo>
                  <a:pt x="50205" y="39727"/>
                </a:lnTo>
                <a:lnTo>
                  <a:pt x="75255" y="45050"/>
                </a:lnTo>
                <a:lnTo>
                  <a:pt x="82161" y="42488"/>
                </a:lnTo>
                <a:lnTo>
                  <a:pt x="95333" y="56794"/>
                </a:lnTo>
                <a:lnTo>
                  <a:pt x="120000" y="34027"/>
                </a:lnTo>
                <a:lnTo>
                  <a:pt x="72666" y="17111"/>
                </a:lnTo>
                <a:lnTo>
                  <a:pt x="42655" y="0"/>
                </a:lnTo>
                <a:close/>
              </a:path>
            </a:pathLst>
          </a:custGeom>
          <a:solidFill>
            <a:srgbClr val="FFFFFF">
              <a:alpha val="11760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73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3"/>
          <p:cNvSpPr txBox="1">
            <a:spLocks noGrp="1"/>
          </p:cNvSpPr>
          <p:nvPr>
            <p:ph type="body" idx="1"/>
          </p:nvPr>
        </p:nvSpPr>
        <p:spPr>
          <a:xfrm>
            <a:off x="511908" y="1616292"/>
            <a:ext cx="11048700" cy="3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4" name="Google Shape;884;p73"/>
          <p:cNvSpPr txBox="1">
            <a:spLocks noGrp="1"/>
          </p:cNvSpPr>
          <p:nvPr>
            <p:ph type="body" idx="2"/>
          </p:nvPr>
        </p:nvSpPr>
        <p:spPr>
          <a:xfrm>
            <a:off x="502841" y="968144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85" name="Google Shape;885;p73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- Title &amp; Subtitle Only">
  <p:cSld name="C - Title &amp; Subtitle Only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4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4"/>
          <p:cNvSpPr txBox="1">
            <a:spLocks noGrp="1"/>
          </p:cNvSpPr>
          <p:nvPr>
            <p:ph type="body" idx="1"/>
          </p:nvPr>
        </p:nvSpPr>
        <p:spPr>
          <a:xfrm>
            <a:off x="502845" y="972069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74"/>
          <p:cNvSpPr txBox="1">
            <a:spLocks noGrp="1"/>
          </p:cNvSpPr>
          <p:nvPr>
            <p:ph type="ftr" idx="11"/>
          </p:nvPr>
        </p:nvSpPr>
        <p:spPr>
          <a:xfrm>
            <a:off x="578000" y="6410463"/>
            <a:ext cx="88731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X - Corporate Presentation Cover">
  <p:cSld name="X - Corporate Presentation Cover">
    <p:bg>
      <p:bgPr>
        <a:solidFill>
          <a:srgbClr val="178BD1"/>
        </a:solidFill>
        <a:effectLst/>
      </p:bgPr>
    </p:bg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75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706" cy="6885266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75"/>
          <p:cNvSpPr txBox="1">
            <a:spLocks noGrp="1"/>
          </p:cNvSpPr>
          <p:nvPr>
            <p:ph type="ctrTitle"/>
          </p:nvPr>
        </p:nvSpPr>
        <p:spPr>
          <a:xfrm>
            <a:off x="1050881" y="2276141"/>
            <a:ext cx="38049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75"/>
          <p:cNvSpPr txBox="1">
            <a:spLocks noGrp="1"/>
          </p:cNvSpPr>
          <p:nvPr>
            <p:ph type="subTitle" idx="1"/>
          </p:nvPr>
        </p:nvSpPr>
        <p:spPr>
          <a:xfrm>
            <a:off x="1295084" y="3521208"/>
            <a:ext cx="33165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75"/>
          <p:cNvSpPr txBox="1">
            <a:spLocks noGrp="1"/>
          </p:cNvSpPr>
          <p:nvPr>
            <p:ph type="body" idx="2"/>
          </p:nvPr>
        </p:nvSpPr>
        <p:spPr>
          <a:xfrm>
            <a:off x="1295084" y="4624383"/>
            <a:ext cx="33165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75"/>
          <p:cNvSpPr txBox="1">
            <a:spLocks noGrp="1"/>
          </p:cNvSpPr>
          <p:nvPr>
            <p:ph type="body" idx="3"/>
          </p:nvPr>
        </p:nvSpPr>
        <p:spPr>
          <a:xfrm>
            <a:off x="1295084" y="4380895"/>
            <a:ext cx="3316500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​"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 - Low Forest - Mountain Left">
  <p:cSld name="H - Low Forest - Mountain Left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76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76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76"/>
          <p:cNvSpPr txBox="1">
            <a:spLocks noGrp="1"/>
          </p:cNvSpPr>
          <p:nvPr>
            <p:ph type="body" idx="1"/>
          </p:nvPr>
        </p:nvSpPr>
        <p:spPr>
          <a:xfrm>
            <a:off x="508160" y="1616292"/>
            <a:ext cx="11048700" cy="3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76"/>
          <p:cNvSpPr txBox="1">
            <a:spLocks noGrp="1"/>
          </p:cNvSpPr>
          <p:nvPr>
            <p:ph type="body" idx="2"/>
          </p:nvPr>
        </p:nvSpPr>
        <p:spPr>
          <a:xfrm>
            <a:off x="502841" y="968144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01" name="Google Shape;901;p76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5 - Path - Mountain Range">
  <p:cSld name="O5 - Path - Mountain Range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404" y="8425"/>
            <a:ext cx="12211829" cy="686505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77"/>
          <p:cNvSpPr txBox="1">
            <a:spLocks noGrp="1"/>
          </p:cNvSpPr>
          <p:nvPr>
            <p:ph type="title"/>
          </p:nvPr>
        </p:nvSpPr>
        <p:spPr>
          <a:xfrm>
            <a:off x="495429" y="143657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77"/>
          <p:cNvSpPr txBox="1">
            <a:spLocks noGrp="1"/>
          </p:cNvSpPr>
          <p:nvPr>
            <p:ph type="body" idx="1"/>
          </p:nvPr>
        </p:nvSpPr>
        <p:spPr>
          <a:xfrm>
            <a:off x="511908" y="1616292"/>
            <a:ext cx="110487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77"/>
          <p:cNvSpPr txBox="1">
            <a:spLocks noGrp="1"/>
          </p:cNvSpPr>
          <p:nvPr>
            <p:ph type="body" idx="2"/>
          </p:nvPr>
        </p:nvSpPr>
        <p:spPr>
          <a:xfrm>
            <a:off x="502841" y="964940"/>
            <a:ext cx="110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07" name="Google Shape;907;p7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4 - Path - Hill Left">
  <p:cSld name="O4 - Path - Hill Left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Google Shape;909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52" y="9035"/>
            <a:ext cx="12197075" cy="686188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78"/>
          <p:cNvSpPr txBox="1">
            <a:spLocks noGrp="1"/>
          </p:cNvSpPr>
          <p:nvPr>
            <p:ph type="title"/>
          </p:nvPr>
        </p:nvSpPr>
        <p:spPr>
          <a:xfrm>
            <a:off x="495429" y="143657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78"/>
          <p:cNvSpPr txBox="1">
            <a:spLocks noGrp="1"/>
          </p:cNvSpPr>
          <p:nvPr>
            <p:ph type="body" idx="1"/>
          </p:nvPr>
        </p:nvSpPr>
        <p:spPr>
          <a:xfrm>
            <a:off x="505819" y="1616292"/>
            <a:ext cx="110487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2" name="Google Shape;912;p78"/>
          <p:cNvSpPr txBox="1">
            <a:spLocks noGrp="1"/>
          </p:cNvSpPr>
          <p:nvPr>
            <p:ph type="body" idx="2"/>
          </p:nvPr>
        </p:nvSpPr>
        <p:spPr>
          <a:xfrm>
            <a:off x="504252" y="966889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13" name="Google Shape;913;p78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4 - Path - Hill Right">
  <p:cSld name="O4 - Path - Hill Left_1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Google Shape;915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1844" y="9035"/>
            <a:ext cx="12197075" cy="6861885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79"/>
          <p:cNvSpPr txBox="1">
            <a:spLocks noGrp="1"/>
          </p:cNvSpPr>
          <p:nvPr>
            <p:ph type="title"/>
          </p:nvPr>
        </p:nvSpPr>
        <p:spPr>
          <a:xfrm>
            <a:off x="495429" y="143657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7" name="Google Shape;917;p79"/>
          <p:cNvSpPr txBox="1">
            <a:spLocks noGrp="1"/>
          </p:cNvSpPr>
          <p:nvPr>
            <p:ph type="body" idx="1"/>
          </p:nvPr>
        </p:nvSpPr>
        <p:spPr>
          <a:xfrm>
            <a:off x="505819" y="1616292"/>
            <a:ext cx="110487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8" name="Google Shape;918;p79"/>
          <p:cNvSpPr txBox="1">
            <a:spLocks noGrp="1"/>
          </p:cNvSpPr>
          <p:nvPr>
            <p:ph type="body" idx="2"/>
          </p:nvPr>
        </p:nvSpPr>
        <p:spPr>
          <a:xfrm>
            <a:off x="504252" y="966889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19" name="Google Shape;919;p79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2 - Callout Slide">
  <p:cSld name="R2 - Callout Slide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80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80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80"/>
          <p:cNvSpPr txBox="1">
            <a:spLocks noGrp="1"/>
          </p:cNvSpPr>
          <p:nvPr>
            <p:ph type="body" idx="1"/>
          </p:nvPr>
        </p:nvSpPr>
        <p:spPr>
          <a:xfrm>
            <a:off x="508159" y="1568461"/>
            <a:ext cx="110487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80"/>
          <p:cNvSpPr txBox="1">
            <a:spLocks noGrp="1"/>
          </p:cNvSpPr>
          <p:nvPr>
            <p:ph type="body" idx="2"/>
          </p:nvPr>
        </p:nvSpPr>
        <p:spPr>
          <a:xfrm>
            <a:off x="502845" y="935813"/>
            <a:ext cx="110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25" name="Google Shape;925;p80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1 - Plain Hill - Right - Small">
  <p:cSld name="O1 - Plain Hill - Right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oogle Shape;927;p81"/>
          <p:cNvGrpSpPr/>
          <p:nvPr/>
        </p:nvGrpSpPr>
        <p:grpSpPr>
          <a:xfrm>
            <a:off x="17412" y="17407"/>
            <a:ext cx="12195654" cy="6857998"/>
            <a:chOff x="1" y="0"/>
            <a:chExt cx="12191997" cy="6857998"/>
          </a:xfrm>
        </p:grpSpPr>
        <p:pic>
          <p:nvPicPr>
            <p:cNvPr id="928" name="Google Shape;928;p81"/>
            <p:cNvPicPr preferRelativeResize="0"/>
            <p:nvPr/>
          </p:nvPicPr>
          <p:blipFill rotWithShape="1">
            <a:blip r:embed="rId2">
              <a:alphaModFix/>
            </a:blip>
            <a:srcRect l="-29" t="-857" r="87220"/>
            <a:stretch/>
          </p:blipFill>
          <p:spPr>
            <a:xfrm flipH="1">
              <a:off x="1" y="0"/>
              <a:ext cx="1402079" cy="6857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9" name="Google Shape;929;p81"/>
            <p:cNvPicPr preferRelativeResize="0"/>
            <p:nvPr/>
          </p:nvPicPr>
          <p:blipFill rotWithShape="1">
            <a:blip r:embed="rId2">
              <a:alphaModFix/>
            </a:blip>
            <a:srcRect l="-30" t="-857"/>
            <a:stretch/>
          </p:blipFill>
          <p:spPr>
            <a:xfrm>
              <a:off x="1243584" y="0"/>
              <a:ext cx="10948414" cy="6857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0" name="Google Shape;930;p81"/>
          <p:cNvSpPr txBox="1">
            <a:spLocks noGrp="1"/>
          </p:cNvSpPr>
          <p:nvPr>
            <p:ph type="title"/>
          </p:nvPr>
        </p:nvSpPr>
        <p:spPr>
          <a:xfrm>
            <a:off x="495429" y="14486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1" name="Google Shape;931;p81"/>
          <p:cNvSpPr txBox="1">
            <a:spLocks noGrp="1"/>
          </p:cNvSpPr>
          <p:nvPr>
            <p:ph type="body" idx="1"/>
          </p:nvPr>
        </p:nvSpPr>
        <p:spPr>
          <a:xfrm>
            <a:off x="508159" y="1616291"/>
            <a:ext cx="11048700" cy="3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81"/>
          <p:cNvSpPr txBox="1">
            <a:spLocks noGrp="1"/>
          </p:cNvSpPr>
          <p:nvPr>
            <p:ph type="body" idx="2"/>
          </p:nvPr>
        </p:nvSpPr>
        <p:spPr>
          <a:xfrm>
            <a:off x="502841" y="966889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33" name="Google Shape;933;p81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1 - Plain Hill - Right">
  <p:cSld name="O1 - Plain Hill - Right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Google Shape;935;p82"/>
          <p:cNvPicPr preferRelativeResize="0"/>
          <p:nvPr/>
        </p:nvPicPr>
        <p:blipFill rotWithShape="1">
          <a:blip r:embed="rId2">
            <a:alphaModFix/>
          </a:blip>
          <a:srcRect l="15311" t="19178"/>
          <a:stretch/>
        </p:blipFill>
        <p:spPr>
          <a:xfrm>
            <a:off x="17411" y="17407"/>
            <a:ext cx="1219572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82"/>
          <p:cNvSpPr txBox="1">
            <a:spLocks noGrp="1"/>
          </p:cNvSpPr>
          <p:nvPr>
            <p:ph type="title"/>
          </p:nvPr>
        </p:nvSpPr>
        <p:spPr>
          <a:xfrm>
            <a:off x="495429" y="14486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82"/>
          <p:cNvSpPr txBox="1">
            <a:spLocks noGrp="1"/>
          </p:cNvSpPr>
          <p:nvPr>
            <p:ph type="body" idx="1"/>
          </p:nvPr>
        </p:nvSpPr>
        <p:spPr>
          <a:xfrm>
            <a:off x="508159" y="1616291"/>
            <a:ext cx="11048700" cy="3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82"/>
          <p:cNvSpPr txBox="1">
            <a:spLocks noGrp="1"/>
          </p:cNvSpPr>
          <p:nvPr>
            <p:ph type="body" idx="2"/>
          </p:nvPr>
        </p:nvSpPr>
        <p:spPr>
          <a:xfrm>
            <a:off x="502841" y="966889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39" name="Google Shape;939;p82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82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pen Sans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2 - Path - Mountain Right">
  <p:cSld name="O2 - Path - Mountain Right"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304" y="19341"/>
            <a:ext cx="12190231" cy="6858036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83"/>
          <p:cNvSpPr txBox="1">
            <a:spLocks noGrp="1"/>
          </p:cNvSpPr>
          <p:nvPr>
            <p:ph type="title"/>
          </p:nvPr>
        </p:nvSpPr>
        <p:spPr>
          <a:xfrm>
            <a:off x="495429" y="14486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83"/>
          <p:cNvSpPr txBox="1">
            <a:spLocks noGrp="1"/>
          </p:cNvSpPr>
          <p:nvPr>
            <p:ph type="body" idx="1"/>
          </p:nvPr>
        </p:nvSpPr>
        <p:spPr>
          <a:xfrm>
            <a:off x="508159" y="1616292"/>
            <a:ext cx="11048700" cy="3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5" name="Google Shape;945;p83"/>
          <p:cNvSpPr txBox="1">
            <a:spLocks noGrp="1"/>
          </p:cNvSpPr>
          <p:nvPr>
            <p:ph type="body" idx="2"/>
          </p:nvPr>
        </p:nvSpPr>
        <p:spPr>
          <a:xfrm>
            <a:off x="502841" y="966889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46" name="Google Shape;946;p83" descr="Path-1.png"/>
          <p:cNvPicPr preferRelativeResize="0"/>
          <p:nvPr/>
        </p:nvPicPr>
        <p:blipFill rotWithShape="1">
          <a:blip r:embed="rId3">
            <a:alphaModFix/>
          </a:blip>
          <a:srcRect t="-3114"/>
          <a:stretch/>
        </p:blipFill>
        <p:spPr>
          <a:xfrm flipH="1">
            <a:off x="7173019" y="6293923"/>
            <a:ext cx="1573639" cy="56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83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 - Title Slide B ">
  <p:cSld name="B - Title Slide B ">
    <p:bg>
      <p:bgPr>
        <a:solidFill>
          <a:srgbClr val="178BD1"/>
        </a:solidFill>
        <a:effectLst/>
      </p:bgPr>
    </p:bg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84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84"/>
          <p:cNvSpPr txBox="1">
            <a:spLocks noGrp="1"/>
          </p:cNvSpPr>
          <p:nvPr>
            <p:ph type="ctrTitle"/>
          </p:nvPr>
        </p:nvSpPr>
        <p:spPr>
          <a:xfrm>
            <a:off x="500183" y="974451"/>
            <a:ext cx="86724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84"/>
          <p:cNvSpPr txBox="1">
            <a:spLocks noGrp="1"/>
          </p:cNvSpPr>
          <p:nvPr>
            <p:ph type="subTitle" idx="1"/>
          </p:nvPr>
        </p:nvSpPr>
        <p:spPr>
          <a:xfrm>
            <a:off x="510955" y="2196693"/>
            <a:ext cx="64488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84"/>
          <p:cNvSpPr txBox="1">
            <a:spLocks noGrp="1"/>
          </p:cNvSpPr>
          <p:nvPr>
            <p:ph type="body" idx="2"/>
          </p:nvPr>
        </p:nvSpPr>
        <p:spPr>
          <a:xfrm>
            <a:off x="529493" y="3264937"/>
            <a:ext cx="64488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84"/>
          <p:cNvSpPr txBox="1">
            <a:spLocks noGrp="1"/>
          </p:cNvSpPr>
          <p:nvPr>
            <p:ph type="body" idx="3"/>
          </p:nvPr>
        </p:nvSpPr>
        <p:spPr>
          <a:xfrm>
            <a:off x="529493" y="3518601"/>
            <a:ext cx="64488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54" name="Google Shape;954;p84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197" y="514275"/>
            <a:ext cx="758912" cy="53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04564" y="5366201"/>
            <a:ext cx="1643764" cy="1409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 - Basic 2 Column">
  <p:cSld name="E - Basic 2 Column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5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8" name="Google Shape;958;p85"/>
          <p:cNvSpPr txBox="1">
            <a:spLocks noGrp="1"/>
          </p:cNvSpPr>
          <p:nvPr>
            <p:ph type="body" idx="1"/>
          </p:nvPr>
        </p:nvSpPr>
        <p:spPr>
          <a:xfrm>
            <a:off x="511908" y="1616289"/>
            <a:ext cx="53049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9" name="Google Shape;959;p85"/>
          <p:cNvSpPr txBox="1">
            <a:spLocks noGrp="1"/>
          </p:cNvSpPr>
          <p:nvPr>
            <p:ph type="body" idx="2"/>
          </p:nvPr>
        </p:nvSpPr>
        <p:spPr>
          <a:xfrm>
            <a:off x="6229829" y="1616289"/>
            <a:ext cx="53049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85"/>
          <p:cNvSpPr txBox="1">
            <a:spLocks noGrp="1"/>
          </p:cNvSpPr>
          <p:nvPr>
            <p:ph type="body" idx="3"/>
          </p:nvPr>
        </p:nvSpPr>
        <p:spPr>
          <a:xfrm>
            <a:off x="502845" y="968960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 - Basic 3 Column">
  <p:cSld name="F - Basic 3 Column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86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3" name="Google Shape;963;p86"/>
          <p:cNvSpPr txBox="1">
            <a:spLocks noGrp="1"/>
          </p:cNvSpPr>
          <p:nvPr>
            <p:ph type="body" idx="1"/>
          </p:nvPr>
        </p:nvSpPr>
        <p:spPr>
          <a:xfrm>
            <a:off x="511908" y="1616289"/>
            <a:ext cx="3429900" cy="4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4" name="Google Shape;964;p86"/>
          <p:cNvSpPr txBox="1">
            <a:spLocks noGrp="1"/>
          </p:cNvSpPr>
          <p:nvPr>
            <p:ph type="body" idx="2"/>
          </p:nvPr>
        </p:nvSpPr>
        <p:spPr>
          <a:xfrm>
            <a:off x="4292760" y="1616007"/>
            <a:ext cx="3429900" cy="4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86"/>
          <p:cNvSpPr txBox="1">
            <a:spLocks noGrp="1"/>
          </p:cNvSpPr>
          <p:nvPr>
            <p:ph type="body" idx="3"/>
          </p:nvPr>
        </p:nvSpPr>
        <p:spPr>
          <a:xfrm>
            <a:off x="8099617" y="1615717"/>
            <a:ext cx="3429900" cy="4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86"/>
          <p:cNvSpPr txBox="1">
            <a:spLocks noGrp="1"/>
          </p:cNvSpPr>
          <p:nvPr>
            <p:ph type="body" idx="4"/>
          </p:nvPr>
        </p:nvSpPr>
        <p:spPr>
          <a:xfrm>
            <a:off x="502845" y="968960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 - Low Forest - Mountain Right">
  <p:cSld name="H - Low Forest - Mountain Right"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87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87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87"/>
          <p:cNvSpPr txBox="1">
            <a:spLocks noGrp="1"/>
          </p:cNvSpPr>
          <p:nvPr>
            <p:ph type="body" idx="1"/>
          </p:nvPr>
        </p:nvSpPr>
        <p:spPr>
          <a:xfrm>
            <a:off x="508157" y="1616291"/>
            <a:ext cx="10393500" cy="3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87"/>
          <p:cNvSpPr txBox="1">
            <a:spLocks noGrp="1"/>
          </p:cNvSpPr>
          <p:nvPr>
            <p:ph type="body" idx="2"/>
          </p:nvPr>
        </p:nvSpPr>
        <p:spPr>
          <a:xfrm>
            <a:off x="502841" y="968144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72" name="Google Shape;972;p87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 - Medium Forest - Mountain Left">
  <p:cSld name="I - Medium Forest - Mountain Left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88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88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88"/>
          <p:cNvSpPr txBox="1">
            <a:spLocks noGrp="1"/>
          </p:cNvSpPr>
          <p:nvPr>
            <p:ph type="body" idx="1"/>
          </p:nvPr>
        </p:nvSpPr>
        <p:spPr>
          <a:xfrm>
            <a:off x="508160" y="1616292"/>
            <a:ext cx="11048700" cy="22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88"/>
          <p:cNvSpPr txBox="1">
            <a:spLocks noGrp="1"/>
          </p:cNvSpPr>
          <p:nvPr>
            <p:ph type="body" idx="2"/>
          </p:nvPr>
        </p:nvSpPr>
        <p:spPr>
          <a:xfrm>
            <a:off x="502841" y="968144"/>
            <a:ext cx="1104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78" name="Google Shape;978;p88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 - Medium Plains">
  <p:cSld name="N - Medium Plains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p89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89"/>
          <p:cNvSpPr txBox="1">
            <a:spLocks noGrp="1"/>
          </p:cNvSpPr>
          <p:nvPr>
            <p:ph type="body" idx="1"/>
          </p:nvPr>
        </p:nvSpPr>
        <p:spPr>
          <a:xfrm>
            <a:off x="506213" y="1616288"/>
            <a:ext cx="11048700" cy="22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89"/>
          <p:cNvSpPr txBox="1">
            <a:spLocks noGrp="1"/>
          </p:cNvSpPr>
          <p:nvPr>
            <p:ph type="body" idx="2"/>
          </p:nvPr>
        </p:nvSpPr>
        <p:spPr>
          <a:xfrm>
            <a:off x="500897" y="966889"/>
            <a:ext cx="110496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89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84" name="Google Shape;984;p89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89" descr="3-Trees-2.png"/>
          <p:cNvPicPr preferRelativeResize="0"/>
          <p:nvPr/>
        </p:nvPicPr>
        <p:blipFill rotWithShape="1">
          <a:blip r:embed="rId4">
            <a:alphaModFix/>
          </a:blip>
          <a:srcRect t="1399" r="41304" b="1390"/>
          <a:stretch/>
        </p:blipFill>
        <p:spPr>
          <a:xfrm>
            <a:off x="11705680" y="4401027"/>
            <a:ext cx="528818" cy="143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89" descr="Golden-Tree.png"/>
          <p:cNvPicPr preferRelativeResize="0"/>
          <p:nvPr/>
        </p:nvPicPr>
        <p:blipFill rotWithShape="1">
          <a:blip r:embed="rId5">
            <a:alphaModFix/>
          </a:blip>
          <a:srcRect l="31379" t="1181" b="1171"/>
          <a:stretch/>
        </p:blipFill>
        <p:spPr>
          <a:xfrm>
            <a:off x="-13188" y="4401027"/>
            <a:ext cx="379028" cy="893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89" descr="Drk Green Tre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4296" y="4559032"/>
            <a:ext cx="325308" cy="581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1 - Seque Slide - A">
  <p:cSld name="P1 - Seque Slide - A">
    <p:bg>
      <p:bgPr>
        <a:gradFill>
          <a:gsLst>
            <a:gs pos="0">
              <a:srgbClr val="309FFF"/>
            </a:gs>
            <a:gs pos="69000">
              <a:srgbClr val="4CC0D9"/>
            </a:gs>
            <a:gs pos="100000">
              <a:srgbClr val="68E2B3"/>
            </a:gs>
          </a:gsLst>
          <a:lin ang="5400012" scaled="0"/>
        </a:gradFill>
        <a:effectLst/>
      </p:bgPr>
    </p:bg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90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90"/>
          <p:cNvSpPr txBox="1">
            <a:spLocks noGrp="1"/>
          </p:cNvSpPr>
          <p:nvPr>
            <p:ph type="ctrTitle"/>
          </p:nvPr>
        </p:nvSpPr>
        <p:spPr>
          <a:xfrm>
            <a:off x="499864" y="1804387"/>
            <a:ext cx="71676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1" name="Google Shape;991;p90"/>
          <p:cNvSpPr txBox="1">
            <a:spLocks noGrp="1"/>
          </p:cNvSpPr>
          <p:nvPr>
            <p:ph type="body" idx="1"/>
          </p:nvPr>
        </p:nvSpPr>
        <p:spPr>
          <a:xfrm>
            <a:off x="514860" y="2726767"/>
            <a:ext cx="71676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92" name="Google Shape;992;p90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2 - Seque Slide - B">
  <p:cSld name="P2 - Seque Slide - B">
    <p:bg>
      <p:bgPr>
        <a:gradFill>
          <a:gsLst>
            <a:gs pos="0">
              <a:srgbClr val="309FFF"/>
            </a:gs>
            <a:gs pos="69000">
              <a:srgbClr val="4CC0D9"/>
            </a:gs>
            <a:gs pos="100000">
              <a:srgbClr val="68E2B3"/>
            </a:gs>
          </a:gsLst>
          <a:lin ang="5400012" scaled="0"/>
        </a:gradFill>
        <a:effectLst/>
      </p:bgPr>
    </p:bg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Google Shape;994;p91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91"/>
          <p:cNvSpPr txBox="1">
            <a:spLocks noGrp="1"/>
          </p:cNvSpPr>
          <p:nvPr>
            <p:ph type="ctrTitle"/>
          </p:nvPr>
        </p:nvSpPr>
        <p:spPr>
          <a:xfrm>
            <a:off x="499864" y="1804672"/>
            <a:ext cx="71676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91"/>
          <p:cNvSpPr txBox="1">
            <a:spLocks noGrp="1"/>
          </p:cNvSpPr>
          <p:nvPr>
            <p:ph type="body" idx="1"/>
          </p:nvPr>
        </p:nvSpPr>
        <p:spPr>
          <a:xfrm>
            <a:off x="514397" y="2727905"/>
            <a:ext cx="71676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97" name="Google Shape;997;p91"/>
          <p:cNvPicPr preferRelativeResize="0"/>
          <p:nvPr/>
        </p:nvPicPr>
        <p:blipFill rotWithShape="1">
          <a:blip r:embed="rId3">
            <a:alphaModFix/>
          </a:blip>
          <a:srcRect t="31469"/>
          <a:stretch/>
        </p:blipFill>
        <p:spPr>
          <a:xfrm>
            <a:off x="8474696" y="0"/>
            <a:ext cx="2414098" cy="5326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91" descr="pasted-image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1 - Speaker Intro Slide">
  <p:cSld name="R1 - Speaker Intro Slide">
    <p:bg>
      <p:bgPr>
        <a:solidFill>
          <a:srgbClr val="178BD1"/>
        </a:solidFill>
        <a:effectLst/>
      </p:bgPr>
    </p:bg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92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3928" y="-14075"/>
            <a:ext cx="12238699" cy="68852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92"/>
          <p:cNvSpPr txBox="1">
            <a:spLocks noGrp="1"/>
          </p:cNvSpPr>
          <p:nvPr>
            <p:ph type="ctrTitle"/>
          </p:nvPr>
        </p:nvSpPr>
        <p:spPr>
          <a:xfrm>
            <a:off x="3112721" y="1995464"/>
            <a:ext cx="38904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2" name="Google Shape;1002;p92"/>
          <p:cNvSpPr txBox="1">
            <a:spLocks noGrp="1"/>
          </p:cNvSpPr>
          <p:nvPr>
            <p:ph type="subTitle" idx="1"/>
          </p:nvPr>
        </p:nvSpPr>
        <p:spPr>
          <a:xfrm>
            <a:off x="3122196" y="3294615"/>
            <a:ext cx="3878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A9A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A9AB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92"/>
          <p:cNvSpPr txBox="1">
            <a:spLocks noGrp="1"/>
          </p:cNvSpPr>
          <p:nvPr>
            <p:ph type="body" idx="2"/>
          </p:nvPr>
        </p:nvSpPr>
        <p:spPr>
          <a:xfrm>
            <a:off x="3129437" y="4185979"/>
            <a:ext cx="3707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3 - Speaker Panelist Slide ">
  <p:cSld name="R3 - Speaker Panelist Slide ">
    <p:bg>
      <p:bgPr>
        <a:solidFill>
          <a:schemeClr val="lt1"/>
        </a:solidFill>
        <a:effectLst/>
      </p:bgPr>
    </p:bg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93"/>
          <p:cNvPicPr preferRelativeResize="0"/>
          <p:nvPr/>
        </p:nvPicPr>
        <p:blipFill rotWithShape="1">
          <a:blip r:embed="rId2">
            <a:alphaModFix/>
          </a:blip>
          <a:srcRect l="9" b="2410"/>
          <a:stretch/>
        </p:blipFill>
        <p:spPr>
          <a:xfrm>
            <a:off x="-13928" y="138325"/>
            <a:ext cx="12241894" cy="6719671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93"/>
          <p:cNvSpPr txBox="1">
            <a:spLocks noGrp="1"/>
          </p:cNvSpPr>
          <p:nvPr>
            <p:ph type="body" idx="1"/>
          </p:nvPr>
        </p:nvSpPr>
        <p:spPr>
          <a:xfrm>
            <a:off x="453732" y="3228951"/>
            <a:ext cx="21492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7" name="Google Shape;1007;p93"/>
          <p:cNvSpPr txBox="1">
            <a:spLocks noGrp="1"/>
          </p:cNvSpPr>
          <p:nvPr>
            <p:ph type="body" idx="2"/>
          </p:nvPr>
        </p:nvSpPr>
        <p:spPr>
          <a:xfrm>
            <a:off x="2809805" y="3832325"/>
            <a:ext cx="20715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8" name="Google Shape;1008;p93"/>
          <p:cNvSpPr txBox="1">
            <a:spLocks noGrp="1"/>
          </p:cNvSpPr>
          <p:nvPr>
            <p:ph type="body" idx="3"/>
          </p:nvPr>
        </p:nvSpPr>
        <p:spPr>
          <a:xfrm>
            <a:off x="5126987" y="3832325"/>
            <a:ext cx="20691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93"/>
          <p:cNvSpPr txBox="1">
            <a:spLocks noGrp="1"/>
          </p:cNvSpPr>
          <p:nvPr>
            <p:ph type="body" idx="4"/>
          </p:nvPr>
        </p:nvSpPr>
        <p:spPr>
          <a:xfrm>
            <a:off x="2780060" y="3228951"/>
            <a:ext cx="21492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93"/>
          <p:cNvSpPr txBox="1">
            <a:spLocks noGrp="1"/>
          </p:cNvSpPr>
          <p:nvPr>
            <p:ph type="body" idx="5"/>
          </p:nvPr>
        </p:nvSpPr>
        <p:spPr>
          <a:xfrm>
            <a:off x="5084429" y="3228951"/>
            <a:ext cx="21492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93"/>
          <p:cNvSpPr>
            <a:spLocks noGrp="1"/>
          </p:cNvSpPr>
          <p:nvPr>
            <p:ph type="pic" idx="6"/>
          </p:nvPr>
        </p:nvSpPr>
        <p:spPr>
          <a:xfrm>
            <a:off x="687129" y="1553040"/>
            <a:ext cx="1682400" cy="1678500"/>
          </a:xfrm>
          <a:prstGeom prst="ellipse">
            <a:avLst/>
          </a:prstGeom>
          <a:solidFill>
            <a:schemeClr val="lt2"/>
          </a:solidFill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2" name="Google Shape;1012;p93"/>
          <p:cNvSpPr>
            <a:spLocks noGrp="1"/>
          </p:cNvSpPr>
          <p:nvPr>
            <p:ph type="pic" idx="7"/>
          </p:nvPr>
        </p:nvSpPr>
        <p:spPr>
          <a:xfrm>
            <a:off x="3006599" y="1553040"/>
            <a:ext cx="1682400" cy="1678500"/>
          </a:xfrm>
          <a:prstGeom prst="ellipse">
            <a:avLst/>
          </a:prstGeom>
          <a:solidFill>
            <a:schemeClr val="lt2"/>
          </a:solidFill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3" name="Google Shape;1013;p93"/>
          <p:cNvSpPr>
            <a:spLocks noGrp="1"/>
          </p:cNvSpPr>
          <p:nvPr>
            <p:ph type="pic" idx="8"/>
          </p:nvPr>
        </p:nvSpPr>
        <p:spPr>
          <a:xfrm>
            <a:off x="5286829" y="1553040"/>
            <a:ext cx="1682400" cy="1678500"/>
          </a:xfrm>
          <a:prstGeom prst="ellipse">
            <a:avLst/>
          </a:prstGeom>
          <a:solidFill>
            <a:schemeClr val="lt2"/>
          </a:solidFill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4" name="Google Shape;1014;p93"/>
          <p:cNvSpPr txBox="1">
            <a:spLocks noGrp="1"/>
          </p:cNvSpPr>
          <p:nvPr>
            <p:ph type="body" idx="9"/>
          </p:nvPr>
        </p:nvSpPr>
        <p:spPr>
          <a:xfrm>
            <a:off x="492475" y="3832325"/>
            <a:ext cx="20715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93"/>
          <p:cNvSpPr txBox="1">
            <a:spLocks noGrp="1"/>
          </p:cNvSpPr>
          <p:nvPr>
            <p:ph type="title"/>
          </p:nvPr>
        </p:nvSpPr>
        <p:spPr>
          <a:xfrm>
            <a:off x="495432" y="142007"/>
            <a:ext cx="110484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93"/>
          <p:cNvSpPr txBox="1">
            <a:spLocks noGrp="1"/>
          </p:cNvSpPr>
          <p:nvPr>
            <p:ph type="body" idx="13"/>
          </p:nvPr>
        </p:nvSpPr>
        <p:spPr>
          <a:xfrm>
            <a:off x="7441783" y="3832325"/>
            <a:ext cx="20715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7" name="Google Shape;1017;p93"/>
          <p:cNvSpPr txBox="1">
            <a:spLocks noGrp="1"/>
          </p:cNvSpPr>
          <p:nvPr>
            <p:ph type="body" idx="14"/>
          </p:nvPr>
        </p:nvSpPr>
        <p:spPr>
          <a:xfrm>
            <a:off x="9758963" y="3832325"/>
            <a:ext cx="20691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8" name="Google Shape;1018;p93"/>
          <p:cNvSpPr txBox="1">
            <a:spLocks noGrp="1"/>
          </p:cNvSpPr>
          <p:nvPr>
            <p:ph type="body" idx="15"/>
          </p:nvPr>
        </p:nvSpPr>
        <p:spPr>
          <a:xfrm>
            <a:off x="7401692" y="3228951"/>
            <a:ext cx="21492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93"/>
          <p:cNvSpPr txBox="1">
            <a:spLocks noGrp="1"/>
          </p:cNvSpPr>
          <p:nvPr>
            <p:ph type="body" idx="16"/>
          </p:nvPr>
        </p:nvSpPr>
        <p:spPr>
          <a:xfrm>
            <a:off x="9718953" y="3228951"/>
            <a:ext cx="21492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93"/>
          <p:cNvSpPr>
            <a:spLocks noGrp="1"/>
          </p:cNvSpPr>
          <p:nvPr>
            <p:ph type="pic" idx="17"/>
          </p:nvPr>
        </p:nvSpPr>
        <p:spPr>
          <a:xfrm>
            <a:off x="7597232" y="1553040"/>
            <a:ext cx="1682400" cy="1678500"/>
          </a:xfrm>
          <a:prstGeom prst="ellipse">
            <a:avLst/>
          </a:prstGeom>
          <a:solidFill>
            <a:schemeClr val="lt2"/>
          </a:solidFill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1" name="Google Shape;1021;p93"/>
          <p:cNvSpPr>
            <a:spLocks noGrp="1"/>
          </p:cNvSpPr>
          <p:nvPr>
            <p:ph type="pic" idx="18"/>
          </p:nvPr>
        </p:nvSpPr>
        <p:spPr>
          <a:xfrm>
            <a:off x="9921355" y="1553040"/>
            <a:ext cx="1682400" cy="1678500"/>
          </a:xfrm>
          <a:prstGeom prst="ellipse">
            <a:avLst/>
          </a:prstGeom>
          <a:solidFill>
            <a:schemeClr val="lt2"/>
          </a:solidFill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022" name="Google Shape;1022;p93" descr="pasted-imag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1 - Third Split - Left">
  <p:cSld name="T1 - Third Split - Left"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94"/>
          <p:cNvSpPr txBox="1">
            <a:spLocks noGrp="1"/>
          </p:cNvSpPr>
          <p:nvPr>
            <p:ph type="title"/>
          </p:nvPr>
        </p:nvSpPr>
        <p:spPr>
          <a:xfrm>
            <a:off x="495429" y="140957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94"/>
          <p:cNvSpPr txBox="1">
            <a:spLocks noGrp="1"/>
          </p:cNvSpPr>
          <p:nvPr>
            <p:ph type="body" idx="1"/>
          </p:nvPr>
        </p:nvSpPr>
        <p:spPr>
          <a:xfrm>
            <a:off x="508160" y="1616289"/>
            <a:ext cx="33129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94"/>
          <p:cNvSpPr txBox="1">
            <a:spLocks noGrp="1"/>
          </p:cNvSpPr>
          <p:nvPr>
            <p:ph type="body" idx="2"/>
          </p:nvPr>
        </p:nvSpPr>
        <p:spPr>
          <a:xfrm>
            <a:off x="4400453" y="1616289"/>
            <a:ext cx="71343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94"/>
          <p:cNvSpPr txBox="1">
            <a:spLocks noGrp="1"/>
          </p:cNvSpPr>
          <p:nvPr>
            <p:ph type="body" idx="3"/>
          </p:nvPr>
        </p:nvSpPr>
        <p:spPr>
          <a:xfrm>
            <a:off x="502845" y="951493"/>
            <a:ext cx="110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8" name="Google Shape;1028;p94"/>
          <p:cNvSpPr txBox="1">
            <a:spLocks noGrp="1"/>
          </p:cNvSpPr>
          <p:nvPr>
            <p:ph type="ftr" idx="11"/>
          </p:nvPr>
        </p:nvSpPr>
        <p:spPr>
          <a:xfrm>
            <a:off x="578000" y="6410463"/>
            <a:ext cx="88731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29" name="Google Shape;1029;p94"/>
          <p:cNvCxnSpPr/>
          <p:nvPr/>
        </p:nvCxnSpPr>
        <p:spPr>
          <a:xfrm rot="10800000">
            <a:off x="4083075" y="1765415"/>
            <a:ext cx="0" cy="4222500"/>
          </a:xfrm>
          <a:prstGeom prst="straightConnector1">
            <a:avLst/>
          </a:prstGeom>
          <a:noFill/>
          <a:ln w="12700" cap="flat" cmpd="sng">
            <a:solidFill>
              <a:srgbClr val="B9B4A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2 - Third Split - Right">
  <p:cSld name="T2 - Third Split - Right"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95"/>
          <p:cNvSpPr txBox="1">
            <a:spLocks noGrp="1"/>
          </p:cNvSpPr>
          <p:nvPr>
            <p:ph type="title"/>
          </p:nvPr>
        </p:nvSpPr>
        <p:spPr>
          <a:xfrm>
            <a:off x="495429" y="140957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2" name="Google Shape;1032;p95"/>
          <p:cNvSpPr txBox="1">
            <a:spLocks noGrp="1"/>
          </p:cNvSpPr>
          <p:nvPr>
            <p:ph type="body" idx="1"/>
          </p:nvPr>
        </p:nvSpPr>
        <p:spPr>
          <a:xfrm>
            <a:off x="508160" y="1616289"/>
            <a:ext cx="71181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3" name="Google Shape;1033;p95"/>
          <p:cNvSpPr txBox="1">
            <a:spLocks noGrp="1"/>
          </p:cNvSpPr>
          <p:nvPr>
            <p:ph type="body" idx="2"/>
          </p:nvPr>
        </p:nvSpPr>
        <p:spPr>
          <a:xfrm>
            <a:off x="8316563" y="1616289"/>
            <a:ext cx="32181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4" name="Google Shape;1034;p95"/>
          <p:cNvSpPr txBox="1">
            <a:spLocks noGrp="1"/>
          </p:cNvSpPr>
          <p:nvPr>
            <p:ph type="body" idx="3"/>
          </p:nvPr>
        </p:nvSpPr>
        <p:spPr>
          <a:xfrm>
            <a:off x="502845" y="951493"/>
            <a:ext cx="110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5" name="Google Shape;1035;p95"/>
          <p:cNvSpPr txBox="1">
            <a:spLocks noGrp="1"/>
          </p:cNvSpPr>
          <p:nvPr>
            <p:ph type="ftr" idx="11"/>
          </p:nvPr>
        </p:nvSpPr>
        <p:spPr>
          <a:xfrm>
            <a:off x="578000" y="6410463"/>
            <a:ext cx="88731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36" name="Google Shape;1036;p95"/>
          <p:cNvCxnSpPr/>
          <p:nvPr/>
        </p:nvCxnSpPr>
        <p:spPr>
          <a:xfrm rot="10800000">
            <a:off x="8010639" y="1765415"/>
            <a:ext cx="0" cy="4222500"/>
          </a:xfrm>
          <a:prstGeom prst="straightConnector1">
            <a:avLst/>
          </a:prstGeom>
          <a:noFill/>
          <a:ln w="12700" cap="flat" cmpd="sng">
            <a:solidFill>
              <a:srgbClr val="B9B4A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3 - 3 Column">
  <p:cSld name="T3 - Basic Column - 4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96"/>
          <p:cNvSpPr txBox="1">
            <a:spLocks noGrp="1"/>
          </p:cNvSpPr>
          <p:nvPr>
            <p:ph type="title"/>
          </p:nvPr>
        </p:nvSpPr>
        <p:spPr>
          <a:xfrm>
            <a:off x="495429" y="140957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96"/>
          <p:cNvSpPr txBox="1">
            <a:spLocks noGrp="1"/>
          </p:cNvSpPr>
          <p:nvPr>
            <p:ph type="body" idx="1"/>
          </p:nvPr>
        </p:nvSpPr>
        <p:spPr>
          <a:xfrm>
            <a:off x="508157" y="1616300"/>
            <a:ext cx="3459900" cy="4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96"/>
          <p:cNvSpPr txBox="1">
            <a:spLocks noGrp="1"/>
          </p:cNvSpPr>
          <p:nvPr>
            <p:ph type="body" idx="2"/>
          </p:nvPr>
        </p:nvSpPr>
        <p:spPr>
          <a:xfrm>
            <a:off x="4143859" y="1616000"/>
            <a:ext cx="3459900" cy="4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96"/>
          <p:cNvSpPr txBox="1">
            <a:spLocks noGrp="1"/>
          </p:cNvSpPr>
          <p:nvPr>
            <p:ph type="body" idx="3"/>
          </p:nvPr>
        </p:nvSpPr>
        <p:spPr>
          <a:xfrm>
            <a:off x="7781276" y="1615725"/>
            <a:ext cx="3459900" cy="4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96"/>
          <p:cNvSpPr txBox="1">
            <a:spLocks noGrp="1"/>
          </p:cNvSpPr>
          <p:nvPr>
            <p:ph type="body" idx="4"/>
          </p:nvPr>
        </p:nvSpPr>
        <p:spPr>
          <a:xfrm>
            <a:off x="502845" y="951493"/>
            <a:ext cx="110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4 - Four Column">
  <p:cSld name="T3 - Basic Column - 4_1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97"/>
          <p:cNvSpPr txBox="1">
            <a:spLocks noGrp="1"/>
          </p:cNvSpPr>
          <p:nvPr>
            <p:ph type="title"/>
          </p:nvPr>
        </p:nvSpPr>
        <p:spPr>
          <a:xfrm>
            <a:off x="495429" y="140957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5" name="Google Shape;1045;p97"/>
          <p:cNvSpPr txBox="1">
            <a:spLocks noGrp="1"/>
          </p:cNvSpPr>
          <p:nvPr>
            <p:ph type="body" idx="1"/>
          </p:nvPr>
        </p:nvSpPr>
        <p:spPr>
          <a:xfrm>
            <a:off x="508157" y="1616300"/>
            <a:ext cx="2495700" cy="4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6" name="Google Shape;1046;p97"/>
          <p:cNvSpPr txBox="1">
            <a:spLocks noGrp="1"/>
          </p:cNvSpPr>
          <p:nvPr>
            <p:ph type="body" idx="2"/>
          </p:nvPr>
        </p:nvSpPr>
        <p:spPr>
          <a:xfrm>
            <a:off x="3333624" y="1616000"/>
            <a:ext cx="2495700" cy="4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97"/>
          <p:cNvSpPr txBox="1">
            <a:spLocks noGrp="1"/>
          </p:cNvSpPr>
          <p:nvPr>
            <p:ph type="body" idx="3"/>
          </p:nvPr>
        </p:nvSpPr>
        <p:spPr>
          <a:xfrm>
            <a:off x="6115783" y="1615725"/>
            <a:ext cx="2538300" cy="4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97"/>
          <p:cNvSpPr txBox="1">
            <a:spLocks noGrp="1"/>
          </p:cNvSpPr>
          <p:nvPr>
            <p:ph type="body" idx="4"/>
          </p:nvPr>
        </p:nvSpPr>
        <p:spPr>
          <a:xfrm>
            <a:off x="502845" y="951493"/>
            <a:ext cx="110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3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97"/>
          <p:cNvSpPr txBox="1">
            <a:spLocks noGrp="1"/>
          </p:cNvSpPr>
          <p:nvPr>
            <p:ph type="body" idx="5"/>
          </p:nvPr>
        </p:nvSpPr>
        <p:spPr>
          <a:xfrm>
            <a:off x="8958252" y="1615725"/>
            <a:ext cx="2646900" cy="4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1 - Customer_Hero_A">
  <p:cSld name="U1 - Customer_Hero_A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8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E7E6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98"/>
          <p:cNvSpPr/>
          <p:nvPr/>
        </p:nvSpPr>
        <p:spPr>
          <a:xfrm rot="10800000" flipH="1">
            <a:off x="9776603" y="300"/>
            <a:ext cx="2415300" cy="685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1" i="0" u="none" strike="noStrike" cap="none">
              <a:solidFill>
                <a:srgbClr val="D0D9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98"/>
          <p:cNvSpPr/>
          <p:nvPr/>
        </p:nvSpPr>
        <p:spPr>
          <a:xfrm>
            <a:off x="-1" y="-4859"/>
            <a:ext cx="12192000" cy="243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98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1028300" cy="2449500"/>
          </a:xfrm>
          <a:prstGeom prst="rect">
            <a:avLst/>
          </a:prstGeom>
          <a:gradFill>
            <a:gsLst>
              <a:gs pos="0">
                <a:schemeClr val="dk1"/>
              </a:gs>
              <a:gs pos="58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98"/>
          <p:cNvSpPr txBox="1">
            <a:spLocks noGrp="1"/>
          </p:cNvSpPr>
          <p:nvPr>
            <p:ph type="title"/>
          </p:nvPr>
        </p:nvSpPr>
        <p:spPr>
          <a:xfrm>
            <a:off x="576223" y="2753099"/>
            <a:ext cx="9006300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6" name="Google Shape;1056;p98"/>
          <p:cNvSpPr txBox="1">
            <a:spLocks noGrp="1"/>
          </p:cNvSpPr>
          <p:nvPr>
            <p:ph type="body" idx="2"/>
          </p:nvPr>
        </p:nvSpPr>
        <p:spPr>
          <a:xfrm>
            <a:off x="576223" y="4404281"/>
            <a:ext cx="4253100" cy="21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​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7" name="Google Shape;1057;p98"/>
          <p:cNvSpPr/>
          <p:nvPr/>
        </p:nvSpPr>
        <p:spPr>
          <a:xfrm rot="10800000" flipH="1">
            <a:off x="550952" y="924065"/>
            <a:ext cx="1725900" cy="1730400"/>
          </a:xfrm>
          <a:prstGeom prst="roundRect">
            <a:avLst>
              <a:gd name="adj" fmla="val 10076"/>
            </a:avLst>
          </a:prstGeom>
          <a:solidFill>
            <a:schemeClr val="lt1"/>
          </a:solidFill>
          <a:ln>
            <a:noFill/>
          </a:ln>
          <a:effectLst>
            <a:outerShdw blurRad="461433" sx="93000" sy="93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1" i="0" u="none" strike="noStrike" cap="none">
              <a:solidFill>
                <a:srgbClr val="D0D9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98"/>
          <p:cNvSpPr>
            <a:spLocks noGrp="1"/>
          </p:cNvSpPr>
          <p:nvPr>
            <p:ph type="pic" idx="3"/>
          </p:nvPr>
        </p:nvSpPr>
        <p:spPr>
          <a:xfrm>
            <a:off x="527771" y="914400"/>
            <a:ext cx="1756500" cy="1737300"/>
          </a:xfrm>
          <a:prstGeom prst="roundRect">
            <a:avLst>
              <a:gd name="adj" fmla="val 10903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1059" name="Google Shape;1059;p98"/>
          <p:cNvSpPr txBox="1">
            <a:spLocks noGrp="1"/>
          </p:cNvSpPr>
          <p:nvPr>
            <p:ph type="body" idx="4"/>
          </p:nvPr>
        </p:nvSpPr>
        <p:spPr>
          <a:xfrm>
            <a:off x="5182895" y="4395125"/>
            <a:ext cx="42531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​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7C868D"/>
              </a:buClr>
              <a:buSzPts val="1500"/>
              <a:buFont typeface="Arial"/>
              <a:buNone/>
              <a:defRPr sz="1600" b="0" i="0" u="none" strike="noStrike" cap="none">
                <a:solidFill>
                  <a:srgbClr val="7C86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0" name="Google Shape;1060;p98"/>
          <p:cNvSpPr txBox="1">
            <a:spLocks noGrp="1"/>
          </p:cNvSpPr>
          <p:nvPr>
            <p:ph type="body" idx="5"/>
          </p:nvPr>
        </p:nvSpPr>
        <p:spPr>
          <a:xfrm>
            <a:off x="568799" y="3836644"/>
            <a:ext cx="42531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Char char="​"/>
              <a:defRPr sz="19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1" name="Google Shape;1061;p98"/>
          <p:cNvSpPr txBox="1">
            <a:spLocks noGrp="1"/>
          </p:cNvSpPr>
          <p:nvPr>
            <p:ph type="body" idx="6"/>
          </p:nvPr>
        </p:nvSpPr>
        <p:spPr>
          <a:xfrm>
            <a:off x="5182893" y="3836644"/>
            <a:ext cx="42531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Char char="​"/>
              <a:defRPr sz="19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2" name="Google Shape;1062;p98"/>
          <p:cNvSpPr>
            <a:spLocks noGrp="1"/>
          </p:cNvSpPr>
          <p:nvPr>
            <p:ph type="pic" idx="7"/>
          </p:nvPr>
        </p:nvSpPr>
        <p:spPr>
          <a:xfrm>
            <a:off x="5833056" y="-4859"/>
            <a:ext cx="6358800" cy="2445600"/>
          </a:xfrm>
          <a:prstGeom prst="rect">
            <a:avLst/>
          </a:prstGeom>
          <a:solidFill>
            <a:schemeClr val="lt2">
              <a:alpha val="63140"/>
            </a:schemeClr>
          </a:solidFill>
          <a:ln>
            <a:noFill/>
          </a:ln>
        </p:spPr>
      </p:sp>
      <p:pic>
        <p:nvPicPr>
          <p:cNvPr id="1063" name="Google Shape;1063;p98" descr="Picture 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23421" y="6257915"/>
            <a:ext cx="616302" cy="429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2 - Customer_Hero_B">
  <p:cSld name="U2 - Customer_Hero_B"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99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E7E6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99"/>
          <p:cNvSpPr/>
          <p:nvPr/>
        </p:nvSpPr>
        <p:spPr>
          <a:xfrm rot="10800000" flipH="1">
            <a:off x="9776603" y="-216"/>
            <a:ext cx="2415300" cy="685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1" i="0" u="none" strike="noStrike" cap="none">
              <a:solidFill>
                <a:srgbClr val="D0D9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99"/>
          <p:cNvSpPr/>
          <p:nvPr/>
        </p:nvSpPr>
        <p:spPr>
          <a:xfrm>
            <a:off x="-1" y="0"/>
            <a:ext cx="12192000" cy="243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99"/>
          <p:cNvSpPr>
            <a:spLocks noGrp="1"/>
          </p:cNvSpPr>
          <p:nvPr>
            <p:ph type="pic" idx="2"/>
          </p:nvPr>
        </p:nvSpPr>
        <p:spPr>
          <a:xfrm>
            <a:off x="-9211" y="-15875"/>
            <a:ext cx="12210300" cy="2454900"/>
          </a:xfrm>
          <a:prstGeom prst="rect">
            <a:avLst/>
          </a:prstGeom>
          <a:solidFill>
            <a:schemeClr val="dk1">
              <a:alpha val="63140"/>
            </a:schemeClr>
          </a:solidFill>
          <a:ln>
            <a:noFill/>
          </a:ln>
        </p:spPr>
      </p:sp>
      <p:sp>
        <p:nvSpPr>
          <p:cNvPr id="1069" name="Google Shape;1069;p99"/>
          <p:cNvSpPr txBox="1">
            <a:spLocks noGrp="1"/>
          </p:cNvSpPr>
          <p:nvPr>
            <p:ph type="title"/>
          </p:nvPr>
        </p:nvSpPr>
        <p:spPr>
          <a:xfrm>
            <a:off x="576223" y="2753099"/>
            <a:ext cx="9006300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99"/>
          <p:cNvSpPr txBox="1">
            <a:spLocks noGrp="1"/>
          </p:cNvSpPr>
          <p:nvPr>
            <p:ph type="body" idx="1"/>
          </p:nvPr>
        </p:nvSpPr>
        <p:spPr>
          <a:xfrm>
            <a:off x="576223" y="4404281"/>
            <a:ext cx="4253100" cy="21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​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99"/>
          <p:cNvSpPr txBox="1">
            <a:spLocks noGrp="1"/>
          </p:cNvSpPr>
          <p:nvPr>
            <p:ph type="body" idx="3"/>
          </p:nvPr>
        </p:nvSpPr>
        <p:spPr>
          <a:xfrm>
            <a:off x="5182895" y="4395125"/>
            <a:ext cx="42531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​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7C868D"/>
              </a:buClr>
              <a:buSzPts val="1500"/>
              <a:buFont typeface="Arial"/>
              <a:buNone/>
              <a:defRPr sz="1600" b="0" i="0" u="none" strike="noStrike" cap="none">
                <a:solidFill>
                  <a:srgbClr val="7C86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99"/>
          <p:cNvSpPr txBox="1">
            <a:spLocks noGrp="1"/>
          </p:cNvSpPr>
          <p:nvPr>
            <p:ph type="body" idx="4"/>
          </p:nvPr>
        </p:nvSpPr>
        <p:spPr>
          <a:xfrm>
            <a:off x="568799" y="3836644"/>
            <a:ext cx="42531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Char char="​"/>
              <a:defRPr sz="19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3" name="Google Shape;1073;p99"/>
          <p:cNvSpPr txBox="1">
            <a:spLocks noGrp="1"/>
          </p:cNvSpPr>
          <p:nvPr>
            <p:ph type="body" idx="5"/>
          </p:nvPr>
        </p:nvSpPr>
        <p:spPr>
          <a:xfrm>
            <a:off x="5182893" y="3836644"/>
            <a:ext cx="42531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Char char="​"/>
              <a:defRPr sz="19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4" name="Google Shape;1074;p99"/>
          <p:cNvSpPr/>
          <p:nvPr/>
        </p:nvSpPr>
        <p:spPr>
          <a:xfrm rot="10800000" flipH="1">
            <a:off x="550952" y="924065"/>
            <a:ext cx="1725900" cy="1730400"/>
          </a:xfrm>
          <a:prstGeom prst="roundRect">
            <a:avLst>
              <a:gd name="adj" fmla="val 10076"/>
            </a:avLst>
          </a:prstGeom>
          <a:solidFill>
            <a:schemeClr val="lt1"/>
          </a:solidFill>
          <a:ln>
            <a:noFill/>
          </a:ln>
          <a:effectLst>
            <a:outerShdw blurRad="461433" sx="93000" sy="93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1" i="0" u="none" strike="noStrike" cap="none">
              <a:solidFill>
                <a:srgbClr val="D0D9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99"/>
          <p:cNvSpPr>
            <a:spLocks noGrp="1"/>
          </p:cNvSpPr>
          <p:nvPr>
            <p:ph type="pic" idx="6"/>
          </p:nvPr>
        </p:nvSpPr>
        <p:spPr>
          <a:xfrm>
            <a:off x="527771" y="914400"/>
            <a:ext cx="1756500" cy="1737300"/>
          </a:xfrm>
          <a:prstGeom prst="roundRect">
            <a:avLst>
              <a:gd name="adj" fmla="val 10903"/>
            </a:avLst>
          </a:prstGeom>
          <a:solidFill>
            <a:schemeClr val="lt1"/>
          </a:solidFill>
          <a:ln>
            <a:noFill/>
          </a:ln>
        </p:spPr>
      </p:sp>
      <p:pic>
        <p:nvPicPr>
          <p:cNvPr id="1076" name="Google Shape;1076;p99" descr="Picture 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23421" y="6257915"/>
            <a:ext cx="616302" cy="429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3 - Customer Hero Deep Dive ">
  <p:cSld name="U3 - Customer Hero Deep Dive "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0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E7E6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100"/>
          <p:cNvSpPr/>
          <p:nvPr/>
        </p:nvSpPr>
        <p:spPr>
          <a:xfrm rot="10800000" flipH="1">
            <a:off x="9776603" y="-216"/>
            <a:ext cx="2415300" cy="685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1" i="0" u="none" strike="noStrike" cap="none">
              <a:solidFill>
                <a:srgbClr val="D0D9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100"/>
          <p:cNvSpPr txBox="1"/>
          <p:nvPr/>
        </p:nvSpPr>
        <p:spPr>
          <a:xfrm>
            <a:off x="-4573" y="0"/>
            <a:ext cx="12201300" cy="107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920575" tIns="91425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100"/>
          <p:cNvSpPr txBox="1">
            <a:spLocks noGrp="1"/>
          </p:cNvSpPr>
          <p:nvPr>
            <p:ph type="title"/>
          </p:nvPr>
        </p:nvSpPr>
        <p:spPr>
          <a:xfrm>
            <a:off x="-4572" y="-9072"/>
            <a:ext cx="122013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100"/>
          <p:cNvSpPr txBox="1">
            <a:spLocks noGrp="1"/>
          </p:cNvSpPr>
          <p:nvPr>
            <p:ph type="body" idx="1"/>
          </p:nvPr>
        </p:nvSpPr>
        <p:spPr>
          <a:xfrm>
            <a:off x="576223" y="1986923"/>
            <a:ext cx="4399200" cy="25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​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100"/>
          <p:cNvSpPr txBox="1">
            <a:spLocks noGrp="1"/>
          </p:cNvSpPr>
          <p:nvPr>
            <p:ph type="body" idx="2"/>
          </p:nvPr>
        </p:nvSpPr>
        <p:spPr>
          <a:xfrm>
            <a:off x="5344568" y="1977767"/>
            <a:ext cx="4229100" cy="17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​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C868D"/>
              </a:buClr>
              <a:buSzPts val="1500"/>
              <a:buFont typeface="Arial"/>
              <a:buNone/>
              <a:defRPr sz="1600" b="0" i="0" u="none" strike="noStrike" cap="none">
                <a:solidFill>
                  <a:srgbClr val="7C86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4" name="Google Shape;1084;p100"/>
          <p:cNvSpPr txBox="1">
            <a:spLocks noGrp="1"/>
          </p:cNvSpPr>
          <p:nvPr>
            <p:ph type="body" idx="3"/>
          </p:nvPr>
        </p:nvSpPr>
        <p:spPr>
          <a:xfrm>
            <a:off x="568799" y="1419287"/>
            <a:ext cx="4399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Char char="​"/>
              <a:defRPr sz="19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5" name="Google Shape;1085;p100"/>
          <p:cNvSpPr txBox="1">
            <a:spLocks noGrp="1"/>
          </p:cNvSpPr>
          <p:nvPr>
            <p:ph type="body" idx="4"/>
          </p:nvPr>
        </p:nvSpPr>
        <p:spPr>
          <a:xfrm>
            <a:off x="5344567" y="1419287"/>
            <a:ext cx="42291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Char char="​"/>
              <a:defRPr sz="19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100"/>
          <p:cNvSpPr/>
          <p:nvPr/>
        </p:nvSpPr>
        <p:spPr>
          <a:xfrm rot="10800000" flipH="1">
            <a:off x="531615" y="189741"/>
            <a:ext cx="1141500" cy="1135500"/>
          </a:xfrm>
          <a:prstGeom prst="roundRect">
            <a:avLst>
              <a:gd name="adj" fmla="val 11122"/>
            </a:avLst>
          </a:prstGeom>
          <a:solidFill>
            <a:schemeClr val="lt1"/>
          </a:solidFill>
          <a:ln>
            <a:noFill/>
          </a:ln>
          <a:effectLst>
            <a:outerShdw blurRad="461433" sx="93000" sy="93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900" b="1" i="0" u="none" strike="noStrike" cap="none">
              <a:solidFill>
                <a:srgbClr val="D0D9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100"/>
          <p:cNvSpPr>
            <a:spLocks noGrp="1"/>
          </p:cNvSpPr>
          <p:nvPr>
            <p:ph type="pic" idx="5"/>
          </p:nvPr>
        </p:nvSpPr>
        <p:spPr>
          <a:xfrm>
            <a:off x="530291" y="169439"/>
            <a:ext cx="1167600" cy="1155300"/>
          </a:xfrm>
          <a:prstGeom prst="roundRect">
            <a:avLst>
              <a:gd name="adj" fmla="val 10903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1088" name="Google Shape;1088;p100"/>
          <p:cNvSpPr txBox="1">
            <a:spLocks noGrp="1"/>
          </p:cNvSpPr>
          <p:nvPr>
            <p:ph type="body" idx="6"/>
          </p:nvPr>
        </p:nvSpPr>
        <p:spPr>
          <a:xfrm>
            <a:off x="576223" y="5171988"/>
            <a:ext cx="4458900" cy="13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​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rgbClr val="6A625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C868D"/>
              </a:buClr>
              <a:buSzPts val="1500"/>
              <a:buFont typeface="Arial"/>
              <a:buNone/>
              <a:defRPr sz="1600" b="0" i="0" u="none" strike="noStrike" cap="none">
                <a:solidFill>
                  <a:srgbClr val="7C86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9" name="Google Shape;1089;p100"/>
          <p:cNvSpPr txBox="1">
            <a:spLocks noGrp="1"/>
          </p:cNvSpPr>
          <p:nvPr>
            <p:ph type="body" idx="7"/>
          </p:nvPr>
        </p:nvSpPr>
        <p:spPr>
          <a:xfrm>
            <a:off x="576223" y="4613507"/>
            <a:ext cx="44355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Char char="​"/>
              <a:defRPr sz="19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8D8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90" name="Google Shape;1090;p100" descr="Picture 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23421" y="6257915"/>
            <a:ext cx="616302" cy="429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 - Guide Placement ">
  <p:cSld name="W - Guide Placement 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1"/>
          <p:cNvSpPr/>
          <p:nvPr/>
        </p:nvSpPr>
        <p:spPr>
          <a:xfrm>
            <a:off x="7117028" y="2289701"/>
            <a:ext cx="44352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E0"/>
              </a:buClr>
              <a:buSzPts val="400"/>
              <a:buFont typeface="Arial"/>
              <a:buNone/>
            </a:pPr>
            <a:r>
              <a:rPr lang="en-US" sz="1600" b="1" i="0" u="none" strike="noStrike" cap="none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Realigning Guides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Guides can can easily be bumped and moved accidentally. 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 slide layout show you how to reset your guides.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NOTE: 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When working on any older deck, be sure to check and ensure that the guides in your deck are set.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-76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AutoNum type="arabicPeriod"/>
            </a:pPr>
            <a:r>
              <a:rPr lang="en-US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Turn on your guides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-76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AutoNum type="arabicPeriod"/>
            </a:pPr>
            <a:r>
              <a:rPr lang="en-US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Insert a new slide the using the Guide Layout slide option.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-76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AutoNum type="arabicPeriod"/>
            </a:pPr>
            <a:r>
              <a:rPr lang="en-US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Do your guides align with the orange lines in the new slide?  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If yes, your guides are set, if not, proceed then realign each of the lines to line up with the lines shown on this page.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-76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AutoNum type="arabicPeriod"/>
            </a:pPr>
            <a:r>
              <a:rPr lang="en-US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Once guides are reset, delete the Guide Layout Slide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endParaRPr sz="13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endParaRPr sz="13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101"/>
          <p:cNvSpPr txBox="1"/>
          <p:nvPr/>
        </p:nvSpPr>
        <p:spPr>
          <a:xfrm>
            <a:off x="1117891" y="2289705"/>
            <a:ext cx="4725600" cy="3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 are Drawing Guides? 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 lines that that appear on all pages in the same spot, but don’t show up when you print or view deck in Show mode. 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Think of them as internal margins for the proper alignment and consistent placement of content. Object will snap to them and they are also perfect for cropping an image to.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 template has pre-made guides that delineate where your workspace is.  </a:t>
            </a:r>
            <a:r>
              <a:rPr lang="en-US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How to Turn Guides On and Off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Windows: 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ALT + F9 or Right click in blue area off workspace &gt;Grids and Guides&gt;Display Drawing Guides on Screen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Mac 2011: 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Control + Option + Command + G or </a:t>
            </a:r>
            <a:b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View&gt;Guides&gt;Static Guides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MAC 2008:   </a:t>
            </a: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Command + G or View&gt;Guides&gt;Static Guides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101"/>
          <p:cNvSpPr txBox="1"/>
          <p:nvPr/>
        </p:nvSpPr>
        <p:spPr>
          <a:xfrm>
            <a:off x="7499719" y="1776413"/>
            <a:ext cx="36600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left and right top and bottom corners only area you should work within on your slides.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5" name="Google Shape;1095;p101"/>
          <p:cNvCxnSpPr/>
          <p:nvPr/>
        </p:nvCxnSpPr>
        <p:spPr>
          <a:xfrm rot="10800000">
            <a:off x="6095939" y="-5432112"/>
            <a:ext cx="0" cy="1218870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96" name="Google Shape;1096;p101"/>
          <p:cNvGrpSpPr/>
          <p:nvPr/>
        </p:nvGrpSpPr>
        <p:grpSpPr>
          <a:xfrm>
            <a:off x="501927" y="-4626445"/>
            <a:ext cx="11188916" cy="17188459"/>
            <a:chOff x="501778" y="-4626445"/>
            <a:chExt cx="11185561" cy="17188459"/>
          </a:xfrm>
        </p:grpSpPr>
        <p:cxnSp>
          <p:nvCxnSpPr>
            <p:cNvPr id="1097" name="Google Shape;1097;p101"/>
            <p:cNvCxnSpPr/>
            <p:nvPr/>
          </p:nvCxnSpPr>
          <p:spPr>
            <a:xfrm>
              <a:off x="608014" y="0"/>
              <a:ext cx="0" cy="6858000"/>
            </a:xfrm>
            <a:prstGeom prst="straightConnector1">
              <a:avLst/>
            </a:prstGeom>
            <a:noFill/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8" name="Google Shape;1098;p101"/>
            <p:cNvCxnSpPr/>
            <p:nvPr/>
          </p:nvCxnSpPr>
          <p:spPr>
            <a:xfrm>
              <a:off x="11618913" y="-1588"/>
              <a:ext cx="0" cy="6858000"/>
            </a:xfrm>
            <a:prstGeom prst="straightConnector1">
              <a:avLst/>
            </a:prstGeom>
            <a:noFill/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101"/>
            <p:cNvCxnSpPr/>
            <p:nvPr/>
          </p:nvCxnSpPr>
          <p:spPr>
            <a:xfrm rot="10800000">
              <a:off x="6094351" y="114339"/>
              <a:ext cx="0" cy="12188700"/>
            </a:xfrm>
            <a:prstGeom prst="straightConnector1">
              <a:avLst/>
            </a:prstGeom>
            <a:noFill/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0" name="Google Shape;1100;p101"/>
            <p:cNvCxnSpPr/>
            <p:nvPr/>
          </p:nvCxnSpPr>
          <p:spPr>
            <a:xfrm rot="10800000">
              <a:off x="6094351" y="-4336399"/>
              <a:ext cx="0" cy="12188700"/>
            </a:xfrm>
            <a:prstGeom prst="straightConnector1">
              <a:avLst/>
            </a:prstGeom>
            <a:noFill/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01" name="Google Shape;1101;p101"/>
            <p:cNvSpPr/>
            <p:nvPr/>
          </p:nvSpPr>
          <p:spPr>
            <a:xfrm rot="8100000" flipH="1">
              <a:off x="11244267" y="1764999"/>
              <a:ext cx="364443" cy="37335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01"/>
            <p:cNvSpPr/>
            <p:nvPr/>
          </p:nvSpPr>
          <p:spPr>
            <a:xfrm rot="-8100000">
              <a:off x="580406" y="1764999"/>
              <a:ext cx="364443" cy="37335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01"/>
            <p:cNvSpPr/>
            <p:nvPr/>
          </p:nvSpPr>
          <p:spPr>
            <a:xfrm rot="2700000">
              <a:off x="11244266" y="5638768"/>
              <a:ext cx="364443" cy="37335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01"/>
            <p:cNvSpPr/>
            <p:nvPr/>
          </p:nvSpPr>
          <p:spPr>
            <a:xfrm rot="-2700000" flipH="1">
              <a:off x="580406" y="5638768"/>
              <a:ext cx="364443" cy="37335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05" name="Google Shape;1105;p101"/>
            <p:cNvCxnSpPr/>
            <p:nvPr/>
          </p:nvCxnSpPr>
          <p:spPr>
            <a:xfrm rot="10800000">
              <a:off x="6094351" y="-4626445"/>
              <a:ext cx="0" cy="12188700"/>
            </a:xfrm>
            <a:prstGeom prst="straightConnector1">
              <a:avLst/>
            </a:prstGeom>
            <a:noFill/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6" name="Google Shape;1106;p101"/>
            <p:cNvCxnSpPr/>
            <p:nvPr/>
          </p:nvCxnSpPr>
          <p:spPr>
            <a:xfrm rot="10800000">
              <a:off x="6094351" y="373314"/>
              <a:ext cx="0" cy="12188700"/>
            </a:xfrm>
            <a:prstGeom prst="straightConnector1">
              <a:avLst/>
            </a:prstGeom>
            <a:noFill/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07" name="Google Shape;1107;p101"/>
          <p:cNvSpPr/>
          <p:nvPr/>
        </p:nvSpPr>
        <p:spPr>
          <a:xfrm>
            <a:off x="7124368" y="5632799"/>
            <a:ext cx="39816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E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How to Create a New Guide Line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Select a guide, hold down the Option key and drag.  This will duplicate the line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101"/>
          <p:cNvSpPr txBox="1">
            <a:spLocks noGrp="1"/>
          </p:cNvSpPr>
          <p:nvPr>
            <p:ph type="title"/>
          </p:nvPr>
        </p:nvSpPr>
        <p:spPr>
          <a:xfrm>
            <a:off x="495429" y="139703"/>
            <a:ext cx="116205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101"/>
          <p:cNvSpPr txBox="1">
            <a:spLocks noGrp="1"/>
          </p:cNvSpPr>
          <p:nvPr>
            <p:ph type="ftr" idx="11"/>
          </p:nvPr>
        </p:nvSpPr>
        <p:spPr>
          <a:xfrm>
            <a:off x="578000" y="6410463"/>
            <a:ext cx="88731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2">
  <p:cSld name="Basic 2"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02"/>
          <p:cNvSpPr txBox="1">
            <a:spLocks noGrp="1"/>
          </p:cNvSpPr>
          <p:nvPr>
            <p:ph type="title"/>
          </p:nvPr>
        </p:nvSpPr>
        <p:spPr>
          <a:xfrm>
            <a:off x="571649" y="63503"/>
            <a:ext cx="110487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2" name="Google Shape;1112;p102"/>
          <p:cNvSpPr txBox="1">
            <a:spLocks noGrp="1"/>
          </p:cNvSpPr>
          <p:nvPr>
            <p:ph type="body" idx="1"/>
          </p:nvPr>
        </p:nvSpPr>
        <p:spPr>
          <a:xfrm>
            <a:off x="571652" y="1081137"/>
            <a:ext cx="1104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​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3" name="Google Shape;1113;p102"/>
          <p:cNvSpPr txBox="1">
            <a:spLocks noGrp="1"/>
          </p:cNvSpPr>
          <p:nvPr>
            <p:ph type="ftr" idx="11"/>
          </p:nvPr>
        </p:nvSpPr>
        <p:spPr>
          <a:xfrm>
            <a:off x="578001" y="6542543"/>
            <a:ext cx="105897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rezentr.com/?utm_source=templates&amp;utm_medium=presentation&amp;utm_campaign=free_downloads_2020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51.xml"/><Relationship Id="rId47" Type="http://schemas.openxmlformats.org/officeDocument/2006/relationships/slideLayout" Target="../slideLayouts/slideLayout56.xml"/><Relationship Id="rId50" Type="http://schemas.openxmlformats.org/officeDocument/2006/relationships/slideLayout" Target="../slideLayouts/slideLayout59.xml"/><Relationship Id="rId55" Type="http://schemas.openxmlformats.org/officeDocument/2006/relationships/image" Target="../media/image6.png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slideLayout" Target="../slideLayouts/slideLayout46.xml"/><Relationship Id="rId40" Type="http://schemas.openxmlformats.org/officeDocument/2006/relationships/slideLayout" Target="../slideLayouts/slideLayout49.xml"/><Relationship Id="rId45" Type="http://schemas.openxmlformats.org/officeDocument/2006/relationships/slideLayout" Target="../slideLayouts/slideLayout54.xml"/><Relationship Id="rId53" Type="http://schemas.openxmlformats.org/officeDocument/2006/relationships/image" Target="../media/image4.jpg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53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52.xml"/><Relationship Id="rId48" Type="http://schemas.openxmlformats.org/officeDocument/2006/relationships/slideLayout" Target="../slideLayouts/slideLayout57.xml"/><Relationship Id="rId8" Type="http://schemas.openxmlformats.org/officeDocument/2006/relationships/slideLayout" Target="../slideLayouts/slideLayout17.xml"/><Relationship Id="rId51" Type="http://schemas.openxmlformats.org/officeDocument/2006/relationships/slideLayout" Target="../slideLayouts/slideLayout60.xml"/><Relationship Id="rId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38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50.xml"/><Relationship Id="rId54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45.xml"/><Relationship Id="rId49" Type="http://schemas.openxmlformats.org/officeDocument/2006/relationships/slideLayout" Target="../slideLayouts/slideLayout5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102.xml"/><Relationship Id="rId47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10.xml"/><Relationship Id="rId55" Type="http://schemas.openxmlformats.org/officeDocument/2006/relationships/image" Target="../media/image6.png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slideLayout" Target="../slideLayouts/slideLayout100.xml"/><Relationship Id="rId45" Type="http://schemas.openxmlformats.org/officeDocument/2006/relationships/slideLayout" Target="../slideLayouts/slideLayout105.xml"/><Relationship Id="rId53" Type="http://schemas.openxmlformats.org/officeDocument/2006/relationships/image" Target="../media/image4.jpg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4" Type="http://schemas.openxmlformats.org/officeDocument/2006/relationships/slideLayout" Target="../slideLayouts/slideLayout104.xml"/><Relationship Id="rId52" Type="http://schemas.openxmlformats.org/officeDocument/2006/relationships/theme" Target="../theme/theme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103.xml"/><Relationship Id="rId48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68.xml"/><Relationship Id="rId51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4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101.xml"/><Relationship Id="rId54" Type="http://schemas.openxmlformats.org/officeDocument/2006/relationships/image" Target="../media/image5.jp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49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•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-5400000">
            <a:off x="-610475" y="4914981"/>
            <a:ext cx="896556" cy="32439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/>
        </p:nvSpPr>
        <p:spPr>
          <a:xfrm rot="-5400000">
            <a:off x="-2113768" y="2546065"/>
            <a:ext cx="38886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Find more PowerPoint templates on </a:t>
            </a:r>
            <a:r>
              <a:rPr lang="en-US" sz="1200" b="1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13"/>
              </a:rPr>
              <a:t>prezentr.com</a:t>
            </a:r>
            <a:r>
              <a:rPr lang="en-US" sz="12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 sz="12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1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-10703" y="12900"/>
            <a:ext cx="12207768" cy="684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1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0" y="377"/>
            <a:ext cx="12197075" cy="686188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504400" y="1762125"/>
            <a:ext cx="11048400" cy="4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495432" y="139700"/>
            <a:ext cx="110484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578001" y="6410463"/>
            <a:ext cx="55095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/>
          <p:nvPr/>
        </p:nvSpPr>
        <p:spPr>
          <a:xfrm>
            <a:off x="13805320" y="6672263"/>
            <a:ext cx="1848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2000" b="0" i="0" u="none" strike="noStrike" cap="none">
              <a:solidFill>
                <a:srgbClr val="4241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1" descr="pasted-image.pdf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5" r:id="rId49"/>
    <p:sldLayoutId id="2147483706" r:id="rId50"/>
    <p:sldLayoutId id="2147483707" r:id="rId5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63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-10703" y="12900"/>
            <a:ext cx="12207768" cy="684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63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0" y="377"/>
            <a:ext cx="12197075" cy="686188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63"/>
          <p:cNvSpPr txBox="1">
            <a:spLocks noGrp="1"/>
          </p:cNvSpPr>
          <p:nvPr>
            <p:ph type="body" idx="1"/>
          </p:nvPr>
        </p:nvSpPr>
        <p:spPr>
          <a:xfrm>
            <a:off x="504400" y="1762125"/>
            <a:ext cx="11048400" cy="4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3"/>
          <p:cNvSpPr txBox="1">
            <a:spLocks noGrp="1"/>
          </p:cNvSpPr>
          <p:nvPr>
            <p:ph type="title"/>
          </p:nvPr>
        </p:nvSpPr>
        <p:spPr>
          <a:xfrm>
            <a:off x="495432" y="139700"/>
            <a:ext cx="110484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3"/>
          <p:cNvSpPr txBox="1">
            <a:spLocks noGrp="1"/>
          </p:cNvSpPr>
          <p:nvPr>
            <p:ph type="ftr" idx="11"/>
          </p:nvPr>
        </p:nvSpPr>
        <p:spPr>
          <a:xfrm>
            <a:off x="578001" y="6410463"/>
            <a:ext cx="55095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3"/>
          <p:cNvSpPr txBox="1"/>
          <p:nvPr/>
        </p:nvSpPr>
        <p:spPr>
          <a:xfrm>
            <a:off x="13805320" y="6672263"/>
            <a:ext cx="1848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2000" b="0" i="0" u="none" strike="noStrike" cap="none">
              <a:solidFill>
                <a:srgbClr val="4241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63" descr="pasted-image.pdf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11033445" y="565459"/>
            <a:ext cx="634464" cy="44473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  <p:sldLayoutId id="2147483738" r:id="rId31"/>
    <p:sldLayoutId id="2147483739" r:id="rId32"/>
    <p:sldLayoutId id="2147483740" r:id="rId33"/>
    <p:sldLayoutId id="2147483741" r:id="rId34"/>
    <p:sldLayoutId id="2147483742" r:id="rId35"/>
    <p:sldLayoutId id="2147483743" r:id="rId36"/>
    <p:sldLayoutId id="2147483744" r:id="rId37"/>
    <p:sldLayoutId id="2147483745" r:id="rId38"/>
    <p:sldLayoutId id="2147483746" r:id="rId39"/>
    <p:sldLayoutId id="2147483747" r:id="rId40"/>
    <p:sldLayoutId id="2147483748" r:id="rId41"/>
    <p:sldLayoutId id="2147483749" r:id="rId42"/>
    <p:sldLayoutId id="2147483750" r:id="rId43"/>
    <p:sldLayoutId id="2147483751" r:id="rId44"/>
    <p:sldLayoutId id="2147483752" r:id="rId45"/>
    <p:sldLayoutId id="2147483753" r:id="rId46"/>
    <p:sldLayoutId id="2147483754" r:id="rId47"/>
    <p:sldLayoutId id="2147483755" r:id="rId48"/>
    <p:sldLayoutId id="2147483756" r:id="rId49"/>
    <p:sldLayoutId id="2147483757" r:id="rId50"/>
    <p:sldLayoutId id="2147483758" r:id="rId5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zentr.com/?utm_source=templates&amp;utm_medium=presentation&amp;utm_campaign=free_downloads_2020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1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15">
            <a:hlinkClick r:id="rId3"/>
          </p:cNvPr>
          <p:cNvSpPr/>
          <p:nvPr/>
        </p:nvSpPr>
        <p:spPr>
          <a:xfrm>
            <a:off x="-1475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69" name="Google Shape;1469;p115"/>
          <p:cNvSpPr txBox="1">
            <a:spLocks noGrp="1"/>
          </p:cNvSpPr>
          <p:nvPr>
            <p:ph type="ctrTitle"/>
          </p:nvPr>
        </p:nvSpPr>
        <p:spPr>
          <a:xfrm>
            <a:off x="4482418" y="1961168"/>
            <a:ext cx="70104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"/>
              <a:buNone/>
            </a:pPr>
            <a:r>
              <a:rPr lang="es-MX" dirty="0" smtClean="0"/>
              <a:t>Solución del ejercicio de ingreso</a:t>
            </a:r>
            <a:endParaRPr dirty="0"/>
          </a:p>
        </p:txBody>
      </p:sp>
      <p:sp>
        <p:nvSpPr>
          <p:cNvPr id="1470" name="Google Shape;1470;p115"/>
          <p:cNvSpPr txBox="1"/>
          <p:nvPr/>
        </p:nvSpPr>
        <p:spPr>
          <a:xfrm>
            <a:off x="5967350" y="5147950"/>
            <a:ext cx="625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589" y="5576494"/>
            <a:ext cx="4998661" cy="127743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48" y="26191"/>
            <a:ext cx="5735677" cy="11471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25"/>
          <p:cNvSpPr txBox="1">
            <a:spLocks noGrp="1"/>
          </p:cNvSpPr>
          <p:nvPr>
            <p:ph type="title"/>
          </p:nvPr>
        </p:nvSpPr>
        <p:spPr>
          <a:xfrm>
            <a:off x="557908" y="387350"/>
            <a:ext cx="9269084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-MX" sz="4400" b="1" dirty="0" smtClean="0"/>
              <a:t>Importación de Tanques con .</a:t>
            </a:r>
            <a:r>
              <a:rPr lang="es-MX" sz="4400" b="1" dirty="0" err="1" smtClean="0"/>
              <a:t>csv</a:t>
            </a:r>
            <a:endParaRPr sz="4400" b="1" dirty="0"/>
          </a:p>
        </p:txBody>
      </p:sp>
      <p:sp>
        <p:nvSpPr>
          <p:cNvPr id="1555" name="Google Shape;1555;p125"/>
          <p:cNvSpPr txBox="1">
            <a:spLocks noGrp="1"/>
          </p:cNvSpPr>
          <p:nvPr>
            <p:ph type="body" idx="1"/>
          </p:nvPr>
        </p:nvSpPr>
        <p:spPr>
          <a:xfrm>
            <a:off x="979700" y="1040940"/>
            <a:ext cx="8425500" cy="3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MX" sz="2400" dirty="0" smtClean="0"/>
              <a:t>Se desarrollo un LWC para la importación masiva de registros </a:t>
            </a:r>
            <a:r>
              <a:rPr lang="es-MX" sz="2400" dirty="0" err="1" smtClean="0"/>
              <a:t>Tanque__c</a:t>
            </a:r>
            <a:r>
              <a:rPr lang="es-MX" sz="2400" dirty="0" smtClean="0"/>
              <a:t> con un archivo .</a:t>
            </a:r>
            <a:r>
              <a:rPr lang="es-MX" sz="2400" dirty="0" err="1" smtClean="0"/>
              <a:t>csv</a:t>
            </a:r>
            <a:r>
              <a:rPr lang="es-MX" sz="2400" dirty="0" smtClean="0"/>
              <a:t> (se </a:t>
            </a:r>
            <a:r>
              <a:rPr lang="es-MX" sz="2400" dirty="0" err="1" smtClean="0"/>
              <a:t>parsearon</a:t>
            </a:r>
            <a:r>
              <a:rPr lang="es-MX" sz="2400" dirty="0" smtClean="0"/>
              <a:t> los datos con Paparse).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MX" sz="2400" dirty="0" smtClean="0"/>
              <a:t>El Flujo consta de 3 pantallas:</a:t>
            </a:r>
          </a:p>
          <a:p>
            <a:pPr marL="514350" lvl="0" indent="-5143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AutoNum type="arabicParenR"/>
            </a:pPr>
            <a:r>
              <a:rPr lang="es-MX" sz="2400" dirty="0" smtClean="0"/>
              <a:t>El usuario elige o crea un Tipo de tanque</a:t>
            </a:r>
          </a:p>
          <a:p>
            <a:pPr marL="514350" lvl="0" indent="-5143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AutoNum type="arabicParenR"/>
            </a:pPr>
            <a:r>
              <a:rPr lang="es-MX" sz="2400" dirty="0" smtClean="0"/>
              <a:t>El usuario carga el archi</a:t>
            </a:r>
            <a:r>
              <a:rPr lang="es-MX" sz="2400" dirty="0" smtClean="0"/>
              <a:t>vo .</a:t>
            </a:r>
            <a:r>
              <a:rPr lang="es-MX" sz="2400" dirty="0" err="1" smtClean="0"/>
              <a:t>csv</a:t>
            </a:r>
            <a:endParaRPr lang="es-MX" sz="2400" dirty="0" smtClean="0"/>
          </a:p>
          <a:p>
            <a:pPr marL="514350" lvl="0" indent="-5143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AutoNum type="arabicParenR"/>
            </a:pPr>
            <a:r>
              <a:rPr lang="es-MX" sz="2400" dirty="0" smtClean="0"/>
              <a:t>El usuario recibe un mensaje con el resultado del proceso.</a:t>
            </a:r>
            <a:endParaRPr sz="2400" dirty="0"/>
          </a:p>
        </p:txBody>
      </p:sp>
      <p:pic>
        <p:nvPicPr>
          <p:cNvPr id="1557" name="Google Shape;1557;p125" title="bolsa-de-valor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5200" y="1951525"/>
            <a:ext cx="2482001" cy="248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349" y="5660650"/>
            <a:ext cx="4998661" cy="12774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1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es-MX" dirty="0" smtClean="0"/>
              <a:t>Apartado UI/UX</a:t>
            </a:r>
            <a:endParaRPr dirty="0"/>
          </a:p>
        </p:txBody>
      </p:sp>
      <p:sp>
        <p:nvSpPr>
          <p:cNvPr id="1564" name="Google Shape;1564;p126"/>
          <p:cNvSpPr txBox="1">
            <a:spLocks noGrp="1"/>
          </p:cNvSpPr>
          <p:nvPr>
            <p:ph type="body" idx="1"/>
          </p:nvPr>
        </p:nvSpPr>
        <p:spPr>
          <a:xfrm>
            <a:off x="169586" y="1333307"/>
            <a:ext cx="9680845" cy="43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281300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s-MX" dirty="0" err="1" smtClean="0"/>
              <a:t>Tank</a:t>
            </a:r>
            <a:r>
              <a:rPr lang="es-MX" dirty="0" smtClean="0"/>
              <a:t> APP es una experiencia única para el usuario…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endParaRPr lang="es-MX" dirty="0" smtClean="0"/>
          </a:p>
          <a:p>
            <a:pPr marL="635000" indent="-457200">
              <a:buSzPts val="2800"/>
            </a:pPr>
            <a:r>
              <a:rPr lang="es-MX" dirty="0" err="1" smtClean="0"/>
              <a:t>Branding</a:t>
            </a:r>
            <a:r>
              <a:rPr lang="es-MX" dirty="0" smtClean="0"/>
              <a:t> y </a:t>
            </a:r>
            <a:r>
              <a:rPr lang="es-MX" dirty="0" err="1" smtClean="0"/>
              <a:t>Theme</a:t>
            </a:r>
            <a:r>
              <a:rPr lang="es-MX" dirty="0" smtClean="0"/>
              <a:t> totalmente customizados</a:t>
            </a:r>
          </a:p>
          <a:p>
            <a:pPr marL="635000" indent="-457200">
              <a:buSzPts val="2800"/>
            </a:pPr>
            <a:r>
              <a:rPr lang="es-MX" dirty="0" smtClean="0"/>
              <a:t>Record </a:t>
            </a:r>
            <a:r>
              <a:rPr lang="es-MX" dirty="0" err="1" smtClean="0"/>
              <a:t>Pages</a:t>
            </a:r>
            <a:r>
              <a:rPr lang="es-MX" dirty="0" smtClean="0"/>
              <a:t> customizadas</a:t>
            </a:r>
          </a:p>
          <a:p>
            <a:pPr marL="635000" indent="-457200">
              <a:buSzPts val="2800"/>
            </a:pPr>
            <a:r>
              <a:rPr lang="es-MX" dirty="0" smtClean="0"/>
              <a:t>Compact </a:t>
            </a:r>
            <a:r>
              <a:rPr lang="es-MX" dirty="0" err="1" smtClean="0"/>
              <a:t>Layouts</a:t>
            </a:r>
            <a:r>
              <a:rPr lang="es-MX" dirty="0" smtClean="0"/>
              <a:t>, </a:t>
            </a:r>
            <a:r>
              <a:rPr lang="es-MX" dirty="0" err="1" smtClean="0"/>
              <a:t>Search</a:t>
            </a:r>
            <a:r>
              <a:rPr lang="es-MX" dirty="0" smtClean="0"/>
              <a:t> </a:t>
            </a:r>
            <a:r>
              <a:rPr lang="es-MX" dirty="0" err="1" smtClean="0"/>
              <a:t>Layouts</a:t>
            </a:r>
            <a:r>
              <a:rPr lang="es-MX" dirty="0" smtClean="0"/>
              <a:t> y </a:t>
            </a:r>
            <a:r>
              <a:rPr lang="es-MX" dirty="0" err="1" smtClean="0"/>
              <a:t>List</a:t>
            </a:r>
            <a:r>
              <a:rPr lang="es-MX" dirty="0" smtClean="0"/>
              <a:t> </a:t>
            </a:r>
            <a:r>
              <a:rPr lang="es-MX" dirty="0" err="1" smtClean="0"/>
              <a:t>views</a:t>
            </a:r>
            <a:r>
              <a:rPr lang="es-MX" dirty="0" smtClean="0"/>
              <a:t> para todos los objetos</a:t>
            </a:r>
          </a:p>
          <a:p>
            <a:pPr marL="635000" indent="-457200">
              <a:buSzPts val="2800"/>
            </a:pPr>
            <a:r>
              <a:rPr lang="es-MX" dirty="0" smtClean="0"/>
              <a:t>Hom</a:t>
            </a:r>
            <a:r>
              <a:rPr lang="es-MX" dirty="0" smtClean="0"/>
              <a:t>e Page de la App</a:t>
            </a:r>
            <a:endParaRPr lang="en-US" dirty="0" smtClean="0"/>
          </a:p>
        </p:txBody>
      </p:sp>
      <p:pic>
        <p:nvPicPr>
          <p:cNvPr id="1566" name="Google Shape;1566;p126" title="list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1250" y="1612916"/>
            <a:ext cx="2449700" cy="24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25" y="5720807"/>
            <a:ext cx="4998661" cy="12774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27"/>
          <p:cNvSpPr txBox="1">
            <a:spLocks noGrp="1"/>
          </p:cNvSpPr>
          <p:nvPr>
            <p:ph type="title"/>
          </p:nvPr>
        </p:nvSpPr>
        <p:spPr>
          <a:xfrm>
            <a:off x="1980441" y="451537"/>
            <a:ext cx="7969674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-MX" sz="4400" b="1" dirty="0" smtClean="0"/>
              <a:t>¿Qué mas hay en </a:t>
            </a:r>
            <a:r>
              <a:rPr lang="es-MX" sz="4400" b="1" dirty="0" err="1" smtClean="0"/>
              <a:t>TankApp</a:t>
            </a:r>
            <a:r>
              <a:rPr lang="es-MX" sz="4400" b="1" dirty="0" smtClean="0"/>
              <a:t>?</a:t>
            </a:r>
            <a:endParaRPr sz="4400" b="1" dirty="0"/>
          </a:p>
        </p:txBody>
      </p:sp>
      <p:sp>
        <p:nvSpPr>
          <p:cNvPr id="1573" name="Google Shape;1573;p127"/>
          <p:cNvSpPr txBox="1">
            <a:spLocks noGrp="1"/>
          </p:cNvSpPr>
          <p:nvPr>
            <p:ph type="body" idx="1"/>
          </p:nvPr>
        </p:nvSpPr>
        <p:spPr>
          <a:xfrm>
            <a:off x="867921" y="1261537"/>
            <a:ext cx="8537279" cy="396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400" dirty="0" err="1" smtClean="0"/>
              <a:t>Validations</a:t>
            </a:r>
            <a:r>
              <a:rPr lang="es-MX" sz="2400" dirty="0" smtClean="0"/>
              <a:t> Rule para asegurar la consistencia de los datos.</a:t>
            </a:r>
          </a:p>
          <a:p>
            <a:pPr lvl="0" indent="-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400" dirty="0" smtClean="0"/>
              <a:t>Automatizaciones para nombres de Pedido y Tipo de tanque hechas con </a:t>
            </a:r>
            <a:r>
              <a:rPr lang="es-MX" sz="2400" dirty="0" err="1" smtClean="0"/>
              <a:t>flow</a:t>
            </a:r>
            <a:endParaRPr lang="es-MX" sz="2400" dirty="0" smtClean="0"/>
          </a:p>
          <a:p>
            <a:pPr lvl="0" indent="-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400" dirty="0" smtClean="0"/>
              <a:t>Todas las clases de </a:t>
            </a:r>
            <a:r>
              <a:rPr lang="es-MX" sz="2400" dirty="0" err="1" smtClean="0"/>
              <a:t>Apex</a:t>
            </a:r>
            <a:r>
              <a:rPr lang="es-MX" sz="2400" dirty="0" smtClean="0"/>
              <a:t> tienen sus correspondientes </a:t>
            </a:r>
            <a:r>
              <a:rPr lang="es-MX" sz="2400" dirty="0" err="1" smtClean="0"/>
              <a:t>Tests</a:t>
            </a:r>
            <a:endParaRPr lang="es-MX" sz="2400" dirty="0"/>
          </a:p>
          <a:p>
            <a:pPr lvl="0" indent="-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400" dirty="0" smtClean="0"/>
              <a:t>Todo ha sido desarrollado según los estándares de </a:t>
            </a:r>
            <a:r>
              <a:rPr lang="es-MX" sz="2400" dirty="0" err="1" smtClean="0"/>
              <a:t>Vantegrate</a:t>
            </a:r>
            <a:endParaRPr lang="es-MX" sz="2400" dirty="0" smtClean="0"/>
          </a:p>
        </p:txBody>
      </p:sp>
      <p:pic>
        <p:nvPicPr>
          <p:cNvPr id="1575" name="Google Shape;1575;p127" title="redes-social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5200" y="1915900"/>
            <a:ext cx="2482001" cy="248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25" y="5720807"/>
            <a:ext cx="4998661" cy="12774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14707" y="3297236"/>
            <a:ext cx="18998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4400" b="1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656" y="3265093"/>
            <a:ext cx="4191304" cy="8382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7" y="5792996"/>
            <a:ext cx="4657443" cy="11902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" name="Google Shape;1617;p132" title="logo-salesforc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13" y="1283024"/>
            <a:ext cx="1475323" cy="8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25" y="5720807"/>
            <a:ext cx="4998661" cy="12774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16"/>
          <p:cNvSpPr txBox="1">
            <a:spLocks noGrp="1"/>
          </p:cNvSpPr>
          <p:nvPr>
            <p:ph type="ctrTitle"/>
          </p:nvPr>
        </p:nvSpPr>
        <p:spPr>
          <a:xfrm>
            <a:off x="2065612" y="1316862"/>
            <a:ext cx="8603700" cy="4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marR="38100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0" b="1" dirty="0" err="1" smtClean="0"/>
              <a:t>Preguntemonos</a:t>
            </a:r>
            <a:r>
              <a:rPr lang="en-US" sz="4000" b="1" dirty="0" smtClean="0"/>
              <a:t>…</a:t>
            </a:r>
            <a:br>
              <a:rPr lang="en-US" sz="4000" b="1" dirty="0" smtClean="0"/>
            </a:b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err="1" smtClean="0"/>
              <a:t>Nuestro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cliente</a:t>
            </a:r>
            <a:r>
              <a:rPr lang="en-US" sz="4000" b="1" dirty="0" smtClean="0"/>
              <a:t> se </a:t>
            </a:r>
            <a:r>
              <a:rPr lang="en-US" sz="4000" b="1" dirty="0" err="1" smtClean="0"/>
              <a:t>dedica</a:t>
            </a:r>
            <a:r>
              <a:rPr lang="en-US" sz="4000" b="1" dirty="0" smtClean="0"/>
              <a:t> al </a:t>
            </a:r>
            <a:r>
              <a:rPr lang="en-US" sz="4000" b="1" dirty="0" err="1" smtClean="0"/>
              <a:t>rubro</a:t>
            </a:r>
            <a:r>
              <a:rPr lang="en-US" sz="4000" b="1" dirty="0" smtClean="0"/>
              <a:t> de </a:t>
            </a:r>
            <a:r>
              <a:rPr lang="en-US" sz="4000" b="1" dirty="0" err="1" smtClean="0"/>
              <a:t>los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tanques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industriales</a:t>
            </a:r>
            <a:r>
              <a:rPr lang="en-US" sz="4000" b="1" dirty="0" smtClean="0"/>
              <a:t> ¿Como se </a:t>
            </a:r>
            <a:r>
              <a:rPr lang="en-US" sz="4000" b="1" dirty="0" err="1" smtClean="0"/>
              <a:t>beneficiaria</a:t>
            </a:r>
            <a:r>
              <a:rPr lang="en-US" sz="4000" b="1" dirty="0" smtClean="0"/>
              <a:t> de Salesforce?</a:t>
            </a:r>
            <a:r>
              <a:rPr lang="en-US" sz="1300" i="1" dirty="0"/>
              <a:t/>
            </a:r>
            <a:br>
              <a:rPr lang="en-US" sz="1300" i="1" dirty="0"/>
            </a:br>
            <a:r>
              <a:rPr lang="en-US" sz="1300" dirty="0"/>
              <a:t> </a:t>
            </a:r>
            <a:endParaRPr sz="1800" b="1" dirty="0"/>
          </a:p>
          <a:p>
            <a:pPr marL="0" marR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endParaRPr sz="55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589" y="5576494"/>
            <a:ext cx="4998661" cy="1277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17"/>
          <p:cNvSpPr txBox="1">
            <a:spLocks noGrp="1"/>
          </p:cNvSpPr>
          <p:nvPr>
            <p:ph type="title"/>
          </p:nvPr>
        </p:nvSpPr>
        <p:spPr>
          <a:xfrm>
            <a:off x="2149469" y="523674"/>
            <a:ext cx="7615237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-MX" sz="4400" b="1" dirty="0" smtClean="0"/>
              <a:t>Introducimos… ¡</a:t>
            </a:r>
            <a:r>
              <a:rPr lang="es-MX" sz="4400" b="1" dirty="0" err="1" smtClean="0"/>
              <a:t>Tank</a:t>
            </a:r>
            <a:r>
              <a:rPr lang="es-MX" sz="4400" b="1" dirty="0" smtClean="0"/>
              <a:t> App!</a:t>
            </a:r>
            <a:endParaRPr sz="4400" b="1" dirty="0"/>
          </a:p>
        </p:txBody>
      </p:sp>
      <p:sp>
        <p:nvSpPr>
          <p:cNvPr id="1485" name="Google Shape;1485;p117"/>
          <p:cNvSpPr txBox="1">
            <a:spLocks noGrp="1"/>
          </p:cNvSpPr>
          <p:nvPr>
            <p:ph type="body" idx="1"/>
          </p:nvPr>
        </p:nvSpPr>
        <p:spPr>
          <a:xfrm>
            <a:off x="2457450" y="1534619"/>
            <a:ext cx="6999274" cy="360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000"/>
              <a:buNone/>
            </a:pPr>
            <a:r>
              <a:rPr lang="es-MX" sz="2600" dirty="0" smtClean="0"/>
              <a:t>Una solución tecnológica construida sobre Sales Cloud que permitirá a nuestro cliente gestionar sus ventas durante todas las etapas del proceso.</a:t>
            </a:r>
            <a:endParaRPr sz="2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7" y="4194065"/>
            <a:ext cx="5735677" cy="11471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18"/>
          <p:cNvSpPr txBox="1">
            <a:spLocks noGrp="1"/>
          </p:cNvSpPr>
          <p:nvPr>
            <p:ph type="title"/>
          </p:nvPr>
        </p:nvSpPr>
        <p:spPr>
          <a:xfrm>
            <a:off x="838199" y="15081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es-MX" dirty="0" err="1" smtClean="0"/>
              <a:t>Features</a:t>
            </a:r>
            <a:r>
              <a:rPr lang="es-MX" dirty="0" smtClean="0"/>
              <a:t> de </a:t>
            </a:r>
            <a:r>
              <a:rPr lang="es-MX" dirty="0" err="1" smtClean="0"/>
              <a:t>Tank</a:t>
            </a:r>
            <a:r>
              <a:rPr lang="es-MX" dirty="0" smtClean="0"/>
              <a:t> App</a:t>
            </a:r>
            <a:endParaRPr dirty="0"/>
          </a:p>
        </p:txBody>
      </p:sp>
      <p:sp>
        <p:nvSpPr>
          <p:cNvPr id="1495" name="Google Shape;1495;p118"/>
          <p:cNvSpPr txBox="1">
            <a:spLocks noGrp="1"/>
          </p:cNvSpPr>
          <p:nvPr>
            <p:ph type="body" idx="1"/>
          </p:nvPr>
        </p:nvSpPr>
        <p:spPr>
          <a:xfrm>
            <a:off x="669918" y="1175262"/>
            <a:ext cx="10852163" cy="43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445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ingdings" panose="05000000000000000000" pitchFamily="2" charset="2"/>
              <a:buChar char="v"/>
            </a:pPr>
            <a:r>
              <a:rPr lang="es-MX" sz="3000" dirty="0" smtClean="0"/>
              <a:t>Selección automática de Tanque al convertir un Lead</a:t>
            </a:r>
            <a:endParaRPr sz="3000" dirty="0"/>
          </a:p>
          <a:p>
            <a:pPr marL="4445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ingdings" panose="05000000000000000000" pitchFamily="2" charset="2"/>
              <a:buChar char="v"/>
            </a:pPr>
            <a:r>
              <a:rPr lang="es-MX" sz="3000" dirty="0" smtClean="0"/>
              <a:t>Integración con Bitly para generar links cortos</a:t>
            </a:r>
            <a:endParaRPr sz="3000" dirty="0" smtClean="0"/>
          </a:p>
          <a:p>
            <a:pPr marL="4445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ingdings" panose="05000000000000000000" pitchFamily="2" charset="2"/>
              <a:buChar char="v"/>
            </a:pPr>
            <a:r>
              <a:rPr lang="en-US" sz="3000" dirty="0" err="1" smtClean="0"/>
              <a:t>Importación</a:t>
            </a:r>
            <a:r>
              <a:rPr lang="en-US" sz="3000" dirty="0" smtClean="0"/>
              <a:t> </a:t>
            </a:r>
            <a:r>
              <a:rPr lang="en-US" sz="3000" dirty="0" err="1" smtClean="0"/>
              <a:t>másiva</a:t>
            </a:r>
            <a:r>
              <a:rPr lang="en-US" sz="3000" dirty="0" smtClean="0"/>
              <a:t> de </a:t>
            </a:r>
            <a:r>
              <a:rPr lang="en-US" sz="3000" dirty="0" err="1" smtClean="0"/>
              <a:t>tanques</a:t>
            </a:r>
            <a:r>
              <a:rPr lang="en-US" sz="3000" dirty="0" smtClean="0"/>
              <a:t> con </a:t>
            </a:r>
            <a:r>
              <a:rPr lang="en-US" sz="3000" dirty="0" err="1" smtClean="0"/>
              <a:t>archivo</a:t>
            </a:r>
            <a:r>
              <a:rPr lang="en-US" sz="3000" dirty="0" smtClean="0"/>
              <a:t> .csv</a:t>
            </a:r>
            <a:endParaRPr sz="3000" dirty="0" smtClean="0"/>
          </a:p>
          <a:p>
            <a:pPr marL="4445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ingdings" panose="05000000000000000000" pitchFamily="2" charset="2"/>
              <a:buChar char="v"/>
            </a:pPr>
            <a:r>
              <a:rPr lang="es-MX" sz="3000" dirty="0" smtClean="0"/>
              <a:t>Objetos </a:t>
            </a:r>
            <a:r>
              <a:rPr lang="es-MX" sz="3000" dirty="0" err="1" smtClean="0"/>
              <a:t>Salesforce</a:t>
            </a:r>
            <a:r>
              <a:rPr lang="es-MX" sz="3000" dirty="0" smtClean="0"/>
              <a:t> personalizados </a:t>
            </a:r>
          </a:p>
          <a:p>
            <a:pPr marL="4445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ingdings" panose="05000000000000000000" pitchFamily="2" charset="2"/>
              <a:buChar char="v"/>
            </a:pPr>
            <a:r>
              <a:rPr lang="es-MX" sz="3000" dirty="0" smtClean="0"/>
              <a:t>…y mucho mas !</a:t>
            </a:r>
            <a:endParaRPr sz="30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endParaRPr dirty="0">
              <a:solidFill>
                <a:srgbClr val="E02CB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0794"/>
            <a:ext cx="4998661" cy="1277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19"/>
          <p:cNvSpPr txBox="1">
            <a:spLocks noGrp="1"/>
          </p:cNvSpPr>
          <p:nvPr>
            <p:ph type="title"/>
          </p:nvPr>
        </p:nvSpPr>
        <p:spPr>
          <a:xfrm>
            <a:off x="2640300" y="451538"/>
            <a:ext cx="69114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-MX" sz="4400" b="1" dirty="0" smtClean="0"/>
              <a:t>Análisis del DER</a:t>
            </a:r>
            <a:endParaRPr sz="4400" b="1" dirty="0"/>
          </a:p>
        </p:txBody>
      </p:sp>
      <p:sp>
        <p:nvSpPr>
          <p:cNvPr id="1503" name="Google Shape;1503;p119"/>
          <p:cNvSpPr txBox="1">
            <a:spLocks noGrp="1"/>
          </p:cNvSpPr>
          <p:nvPr>
            <p:ph type="body" idx="1"/>
          </p:nvPr>
        </p:nvSpPr>
        <p:spPr>
          <a:xfrm>
            <a:off x="676669" y="1408481"/>
            <a:ext cx="10838662" cy="436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r>
              <a:rPr lang="es-MX" sz="2400" dirty="0" smtClean="0"/>
              <a:t>Las entidades presentadas en el diagrama fueron modeladas como </a:t>
            </a:r>
            <a:r>
              <a:rPr lang="es-MX" sz="2400" dirty="0" err="1" smtClean="0"/>
              <a:t>Custom</a:t>
            </a:r>
            <a:r>
              <a:rPr lang="es-MX" sz="2400" dirty="0" smtClean="0"/>
              <a:t> </a:t>
            </a:r>
            <a:r>
              <a:rPr lang="es-MX" sz="2400" dirty="0" err="1" smtClean="0"/>
              <a:t>Objects</a:t>
            </a:r>
            <a:r>
              <a:rPr lang="es-MX" sz="2400" dirty="0" smtClean="0"/>
              <a:t> en </a:t>
            </a:r>
            <a:r>
              <a:rPr lang="es-MX" sz="2400" dirty="0" err="1" smtClean="0"/>
              <a:t>Salesforce</a:t>
            </a:r>
            <a:r>
              <a:rPr lang="es-MX" sz="2400" dirty="0" smtClean="0"/>
              <a:t>, y sus relaciones se transformaron en campos del tipo LOOKUP.</a:t>
            </a: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r>
              <a:rPr lang="es-MX" sz="2400" dirty="0" smtClean="0"/>
              <a:t>Adicionalmente, se añadieron mas campos a los objetos para hacerlo mas realista.</a:t>
            </a: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r>
              <a:rPr lang="es-MX" sz="2400" dirty="0" smtClean="0"/>
              <a:t>Objetos creados: </a:t>
            </a: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r>
              <a:rPr lang="es-MX" sz="2400" dirty="0" smtClean="0"/>
              <a:t>Tanques industriales, Tipos de Tanque y Pedidos.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12" y="5773932"/>
            <a:ext cx="4998661" cy="1277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21"/>
          <p:cNvSpPr txBox="1">
            <a:spLocks noGrp="1"/>
          </p:cNvSpPr>
          <p:nvPr>
            <p:ph type="title"/>
          </p:nvPr>
        </p:nvSpPr>
        <p:spPr>
          <a:xfrm>
            <a:off x="3690773" y="490563"/>
            <a:ext cx="4751901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-MX" sz="4400" b="1" dirty="0" smtClean="0"/>
              <a:t>Tipos de Usuario</a:t>
            </a:r>
            <a:endParaRPr sz="4400" b="1" dirty="0"/>
          </a:p>
        </p:txBody>
      </p:sp>
      <p:sp>
        <p:nvSpPr>
          <p:cNvPr id="1519" name="Google Shape;1519;p121"/>
          <p:cNvSpPr txBox="1">
            <a:spLocks noGrp="1"/>
          </p:cNvSpPr>
          <p:nvPr>
            <p:ph type="body" idx="1"/>
          </p:nvPr>
        </p:nvSpPr>
        <p:spPr>
          <a:xfrm>
            <a:off x="979700" y="1521000"/>
            <a:ext cx="8425500" cy="3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MX" dirty="0" smtClean="0"/>
              <a:t>En el sistema encontramos dos tipos de usuario:</a:t>
            </a:r>
          </a:p>
          <a:p>
            <a:pPr lvl="0" indent="-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 smtClean="0"/>
              <a:t>Usuario dedicado a ventas</a:t>
            </a:r>
          </a:p>
          <a:p>
            <a:pPr lvl="0" indent="-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 smtClean="0"/>
              <a:t>Usuario dedicado a importar y gestionar tanques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</a:pPr>
            <a:r>
              <a:rPr lang="es-MX" dirty="0" smtClean="0"/>
              <a:t>En </a:t>
            </a:r>
            <a:r>
              <a:rPr lang="es-MX" dirty="0" err="1" smtClean="0"/>
              <a:t>TankApp</a:t>
            </a:r>
            <a:r>
              <a:rPr lang="es-MX" dirty="0" smtClean="0"/>
              <a:t> existen </a:t>
            </a:r>
            <a:r>
              <a:rPr lang="es-MX" dirty="0" err="1" smtClean="0"/>
              <a:t>permission</a:t>
            </a:r>
            <a:r>
              <a:rPr lang="es-MX" dirty="0" smtClean="0"/>
              <a:t> sets que representan los tipos de usuario: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 smtClean="0"/>
              <a:t>Especialista de Ventas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 smtClean="0"/>
              <a:t>Especialista de Tanques</a:t>
            </a:r>
            <a:endParaRPr dirty="0"/>
          </a:p>
        </p:txBody>
      </p:sp>
      <p:pic>
        <p:nvPicPr>
          <p:cNvPr id="1521" name="Google Shape;1521;p121" title="compani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5200" y="2188000"/>
            <a:ext cx="2482001" cy="248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593" y="5699039"/>
            <a:ext cx="4998661" cy="1277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es-MX" dirty="0" smtClean="0"/>
              <a:t>Conversión de Leads - Tanque</a:t>
            </a:r>
            <a:endParaRPr dirty="0"/>
          </a:p>
        </p:txBody>
      </p:sp>
      <p:sp>
        <p:nvSpPr>
          <p:cNvPr id="1528" name="Google Shape;1528;p122"/>
          <p:cNvSpPr txBox="1">
            <a:spLocks noGrp="1"/>
          </p:cNvSpPr>
          <p:nvPr>
            <p:ph type="body" idx="1"/>
          </p:nvPr>
        </p:nvSpPr>
        <p:spPr>
          <a:xfrm>
            <a:off x="642250" y="1383345"/>
            <a:ext cx="8513700" cy="43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281300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s-MX" dirty="0" smtClean="0"/>
              <a:t>En el apartado de “Especificaciones” el especialista de ventas podrá registrar las preferencias del potencial cliente. 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s-MX" dirty="0" smtClean="0"/>
              <a:t>Una vez el Lead sea convertido, esas preferencias se usaran para seleccionar automáticamente el tanque que mejor se adecue.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s-MX" dirty="0" smtClean="0"/>
              <a:t>Esta automatización se hace mediante un </a:t>
            </a:r>
            <a:r>
              <a:rPr lang="es-MX" dirty="0" err="1" smtClean="0"/>
              <a:t>Flow</a:t>
            </a:r>
            <a:r>
              <a:rPr lang="es-MX" dirty="0" smtClean="0"/>
              <a:t>.</a:t>
            </a:r>
            <a:endParaRPr dirty="0"/>
          </a:p>
        </p:txBody>
      </p:sp>
      <p:pic>
        <p:nvPicPr>
          <p:cNvPr id="1529" name="Google Shape;1529;p122" title="contact-inform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5950" y="2146025"/>
            <a:ext cx="2143549" cy="214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5" y="5580564"/>
            <a:ext cx="4998661" cy="12774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23"/>
          <p:cNvSpPr txBox="1">
            <a:spLocks noGrp="1"/>
          </p:cNvSpPr>
          <p:nvPr>
            <p:ph type="title"/>
          </p:nvPr>
        </p:nvSpPr>
        <p:spPr>
          <a:xfrm>
            <a:off x="1380153" y="296150"/>
            <a:ext cx="9266047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-MX" sz="4400" b="1" dirty="0" smtClean="0"/>
              <a:t>Conversión de Leads - Pedido</a:t>
            </a:r>
            <a:endParaRPr sz="4400" b="1" dirty="0"/>
          </a:p>
        </p:txBody>
      </p:sp>
      <p:sp>
        <p:nvSpPr>
          <p:cNvPr id="1537" name="Google Shape;1537;p123"/>
          <p:cNvSpPr txBox="1">
            <a:spLocks noGrp="1"/>
          </p:cNvSpPr>
          <p:nvPr>
            <p:ph type="body" idx="1"/>
          </p:nvPr>
        </p:nvSpPr>
        <p:spPr>
          <a:xfrm>
            <a:off x="979700" y="1177650"/>
            <a:ext cx="8425500" cy="3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600" dirty="0" err="1" smtClean="0"/>
              <a:t>En</a:t>
            </a:r>
            <a:r>
              <a:rPr lang="en-US" sz="2600" dirty="0" smtClean="0"/>
              <a:t> </a:t>
            </a:r>
            <a:r>
              <a:rPr lang="en-US" sz="2600" dirty="0" err="1" smtClean="0"/>
              <a:t>caso</a:t>
            </a:r>
            <a:r>
              <a:rPr lang="en-US" sz="2600" dirty="0" smtClean="0"/>
              <a:t> de que no </a:t>
            </a:r>
            <a:r>
              <a:rPr lang="en-US" sz="2600" dirty="0" err="1" smtClean="0"/>
              <a:t>haya</a:t>
            </a:r>
            <a:r>
              <a:rPr lang="en-US" sz="2600" dirty="0" smtClean="0"/>
              <a:t> </a:t>
            </a:r>
            <a:r>
              <a:rPr lang="en-US" sz="2600" dirty="0" err="1" smtClean="0"/>
              <a:t>ningun</a:t>
            </a:r>
            <a:r>
              <a:rPr lang="en-US" sz="2600" dirty="0" smtClean="0"/>
              <a:t> </a:t>
            </a:r>
            <a:r>
              <a:rPr lang="en-US" sz="2600" dirty="0" err="1" smtClean="0"/>
              <a:t>tanque</a:t>
            </a:r>
            <a:r>
              <a:rPr lang="en-US" sz="2600" dirty="0" smtClean="0"/>
              <a:t> industrial </a:t>
            </a:r>
            <a:r>
              <a:rPr lang="en-US" sz="2600" dirty="0" err="1" smtClean="0"/>
              <a:t>disponible</a:t>
            </a:r>
            <a:r>
              <a:rPr lang="en-US" sz="2600" dirty="0" smtClean="0"/>
              <a:t> que </a:t>
            </a:r>
            <a:r>
              <a:rPr lang="en-US" sz="2600" dirty="0" err="1" smtClean="0"/>
              <a:t>satisfaga</a:t>
            </a:r>
            <a:r>
              <a:rPr lang="en-US" sz="2600" dirty="0" smtClean="0"/>
              <a:t> las </a:t>
            </a:r>
            <a:r>
              <a:rPr lang="en-US" sz="2600" dirty="0" err="1" smtClean="0"/>
              <a:t>necesidades</a:t>
            </a:r>
            <a:r>
              <a:rPr lang="en-US" sz="2600" dirty="0" smtClean="0"/>
              <a:t> del </a:t>
            </a:r>
            <a:r>
              <a:rPr lang="en-US" sz="2600" dirty="0" err="1" smtClean="0"/>
              <a:t>cliente</a:t>
            </a:r>
            <a:r>
              <a:rPr lang="en-US" sz="2600" dirty="0" smtClean="0"/>
              <a:t>, se genera un </a:t>
            </a:r>
            <a:r>
              <a:rPr lang="en-US" sz="2600" dirty="0" err="1" smtClean="0"/>
              <a:t>pedido</a:t>
            </a:r>
            <a:r>
              <a:rPr lang="en-US" sz="2600" dirty="0" smtClean="0"/>
              <a:t> de fabrication.</a:t>
            </a: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MX" sz="2600" dirty="0" smtClean="0"/>
              <a:t>Los usuarios pueden seguir las etapas del pedido en el </a:t>
            </a:r>
            <a:r>
              <a:rPr lang="es-MX" sz="2600" dirty="0" err="1" smtClean="0"/>
              <a:t>path</a:t>
            </a:r>
            <a:r>
              <a:rPr lang="es-MX" sz="2600" dirty="0" smtClean="0"/>
              <a:t> correspondiente, y una vez que el pedido llegue a estado “Aprobado”, un tanque industrial se generara automáticamente.</a:t>
            </a:r>
            <a:endParaRPr sz="2600" dirty="0"/>
          </a:p>
        </p:txBody>
      </p:sp>
      <p:pic>
        <p:nvPicPr>
          <p:cNvPr id="1539" name="Google Shape;1539;p123" title="selecc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5200" y="1844650"/>
            <a:ext cx="2482001" cy="248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349" y="5660650"/>
            <a:ext cx="4998661" cy="12774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1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es-MX" dirty="0" smtClean="0"/>
              <a:t>Integración con Bitly</a:t>
            </a:r>
            <a:endParaRPr dirty="0"/>
          </a:p>
        </p:txBody>
      </p:sp>
      <p:sp>
        <p:nvSpPr>
          <p:cNvPr id="1546" name="Google Shape;1546;p124"/>
          <p:cNvSpPr txBox="1">
            <a:spLocks noGrp="1"/>
          </p:cNvSpPr>
          <p:nvPr>
            <p:ph type="body" idx="1"/>
          </p:nvPr>
        </p:nvSpPr>
        <p:spPr>
          <a:xfrm>
            <a:off x="675372" y="1347459"/>
            <a:ext cx="7591360" cy="428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281300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s-MX" dirty="0" smtClean="0"/>
              <a:t>Al crear un Tanque industrial de forma manual (no aplica a inserción masiva), en el campo </a:t>
            </a:r>
            <a:r>
              <a:rPr lang="es-MX" dirty="0" err="1" smtClean="0"/>
              <a:t>Short_URL__c</a:t>
            </a:r>
            <a:r>
              <a:rPr lang="es-MX" dirty="0" smtClean="0"/>
              <a:t> se le asigna un link corto creado con Bitly.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s-MX" dirty="0" smtClean="0"/>
              <a:t>Esto se logra haciendo uso de los </a:t>
            </a:r>
            <a:r>
              <a:rPr lang="es-MX" dirty="0" err="1" smtClean="0"/>
              <a:t>metodos</a:t>
            </a:r>
            <a:endParaRPr lang="es-MX" dirty="0" smtClean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s-MX" dirty="0" err="1" smtClean="0"/>
              <a:t>handleBitlyIntegration</a:t>
            </a:r>
            <a:r>
              <a:rPr lang="es-MX" dirty="0" smtClean="0"/>
              <a:t>() y </a:t>
            </a:r>
            <a:r>
              <a:rPr lang="es-MX" dirty="0" err="1" smtClean="0"/>
              <a:t>getBitltyURL</a:t>
            </a:r>
            <a:r>
              <a:rPr lang="es-MX" dirty="0" smtClean="0"/>
              <a:t>() en la clase </a:t>
            </a:r>
            <a:r>
              <a:rPr lang="es-MX" dirty="0" err="1" smtClean="0"/>
              <a:t>handler</a:t>
            </a:r>
            <a:r>
              <a:rPr lang="es-MX" dirty="0" smtClean="0"/>
              <a:t> del </a:t>
            </a:r>
            <a:r>
              <a:rPr lang="es-MX" dirty="0" err="1" smtClean="0"/>
              <a:t>Trigger</a:t>
            </a:r>
            <a:r>
              <a:rPr lang="es-MX" dirty="0" smtClean="0"/>
              <a:t> de Tanques.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</a:pPr>
            <a:r>
              <a:rPr lang="es-MX" dirty="0" smtClean="0"/>
              <a:t>Para conectar con </a:t>
            </a:r>
            <a:r>
              <a:rPr lang="es-MX" dirty="0" err="1" smtClean="0"/>
              <a:t>Bitlty</a:t>
            </a:r>
            <a:r>
              <a:rPr lang="es-MX" dirty="0" smtClean="0"/>
              <a:t> hacemos uso de un </a:t>
            </a:r>
            <a:r>
              <a:rPr lang="es-MX" dirty="0" err="1" smtClean="0"/>
              <a:t>named</a:t>
            </a:r>
            <a:r>
              <a:rPr lang="es-MX" dirty="0" smtClean="0"/>
              <a:t> </a:t>
            </a:r>
            <a:r>
              <a:rPr lang="es-MX" dirty="0" err="1" smtClean="0"/>
              <a:t>credential</a:t>
            </a:r>
            <a:r>
              <a:rPr lang="es-MX" dirty="0" smtClean="0"/>
              <a:t> con el </a:t>
            </a:r>
            <a:r>
              <a:rPr lang="es-MX" dirty="0" err="1" smtClean="0"/>
              <a:t>token</a:t>
            </a:r>
            <a:r>
              <a:rPr lang="es-MX" dirty="0" smtClean="0"/>
              <a:t> generado.</a:t>
            </a:r>
            <a:endParaRPr dirty="0"/>
          </a:p>
        </p:txBody>
      </p:sp>
      <p:pic>
        <p:nvPicPr>
          <p:cNvPr id="7" name="Google Shape;1584;p128" title="diseno-de-product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1361" y="1847235"/>
            <a:ext cx="3409125" cy="324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0779"/>
            <a:ext cx="4998661" cy="12774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lesforce Google Slides Template - November 2017 ">
  <a:themeElements>
    <a:clrScheme name="Custom 6">
      <a:dk1>
        <a:srgbClr val="205CA0"/>
      </a:dk1>
      <a:lt1>
        <a:srgbClr val="FFFFFF"/>
      </a:lt1>
      <a:dk2>
        <a:srgbClr val="3EA1E0"/>
      </a:dk2>
      <a:lt2>
        <a:srgbClr val="8D837B"/>
      </a:lt2>
      <a:accent1>
        <a:srgbClr val="032E61"/>
      </a:accent1>
      <a:accent2>
        <a:srgbClr val="59575C"/>
      </a:accent2>
      <a:accent3>
        <a:srgbClr val="7F2443"/>
      </a:accent3>
      <a:accent4>
        <a:srgbClr val="4B2248"/>
      </a:accent4>
      <a:accent5>
        <a:srgbClr val="3D867D"/>
      </a:accent5>
      <a:accent6>
        <a:srgbClr val="ED7633"/>
      </a:accent6>
      <a:hlink>
        <a:srgbClr val="EFB333"/>
      </a:hlink>
      <a:folHlink>
        <a:srgbClr val="537E7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lesforce Google Slides Template - November 2017 ">
  <a:themeElements>
    <a:clrScheme name="Custom 6">
      <a:dk1>
        <a:srgbClr val="205CA0"/>
      </a:dk1>
      <a:lt1>
        <a:srgbClr val="FFFFFF"/>
      </a:lt1>
      <a:dk2>
        <a:srgbClr val="3EA1E0"/>
      </a:dk2>
      <a:lt2>
        <a:srgbClr val="8D837B"/>
      </a:lt2>
      <a:accent1>
        <a:srgbClr val="032E61"/>
      </a:accent1>
      <a:accent2>
        <a:srgbClr val="59575C"/>
      </a:accent2>
      <a:accent3>
        <a:srgbClr val="7F2443"/>
      </a:accent3>
      <a:accent4>
        <a:srgbClr val="4B2248"/>
      </a:accent4>
      <a:accent5>
        <a:srgbClr val="3D867D"/>
      </a:accent5>
      <a:accent6>
        <a:srgbClr val="ED7633"/>
      </a:accent6>
      <a:hlink>
        <a:srgbClr val="EFB333"/>
      </a:hlink>
      <a:folHlink>
        <a:srgbClr val="537E7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501</Words>
  <Application>Microsoft Office PowerPoint</Application>
  <PresentationFormat>Panorámica</PresentationFormat>
  <Paragraphs>57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23" baseType="lpstr">
      <vt:lpstr>Open Sans</vt:lpstr>
      <vt:lpstr>Arial</vt:lpstr>
      <vt:lpstr>Trebuchet MS</vt:lpstr>
      <vt:lpstr>Wingdings</vt:lpstr>
      <vt:lpstr>Calibri</vt:lpstr>
      <vt:lpstr>Helvetica Neue</vt:lpstr>
      <vt:lpstr>Office Theme</vt:lpstr>
      <vt:lpstr>Salesforce Google Slides Template - November 2017 </vt:lpstr>
      <vt:lpstr>Salesforce Google Slides Template - November 2017 </vt:lpstr>
      <vt:lpstr>Solución del ejercicio de ingreso</vt:lpstr>
      <vt:lpstr>Preguntemonos…  Nuestro cliente se dedica al rubro de los tanques industriales ¿Como se beneficiaria de Salesforce?   </vt:lpstr>
      <vt:lpstr>Introducimos… ¡Tank App!</vt:lpstr>
      <vt:lpstr>Features de Tank App</vt:lpstr>
      <vt:lpstr>Análisis del DER</vt:lpstr>
      <vt:lpstr>Tipos de Usuario</vt:lpstr>
      <vt:lpstr>Conversión de Leads - Tanque</vt:lpstr>
      <vt:lpstr>Conversión de Leads - Pedido</vt:lpstr>
      <vt:lpstr>Integración con Bitly</vt:lpstr>
      <vt:lpstr>Importación de Tanques con .csv</vt:lpstr>
      <vt:lpstr>Apartado UI/UX</vt:lpstr>
      <vt:lpstr>¿Qué mas hay en TankApp?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Solución del ejercicio de ingreso</dc:title>
  <dc:creator>Modola</dc:creator>
  <cp:lastModifiedBy>Usuario</cp:lastModifiedBy>
  <cp:revision>14</cp:revision>
  <dcterms:modified xsi:type="dcterms:W3CDTF">2025-10-02T23:38:15Z</dcterms:modified>
</cp:coreProperties>
</file>